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3"/>
  </p:sldMasterIdLst>
  <p:notesMasterIdLst>
    <p:notesMasterId r:id="rId26"/>
  </p:notesMasterIdLst>
  <p:sldIdLst>
    <p:sldId id="256" r:id="rId4"/>
    <p:sldId id="258" r:id="rId5"/>
    <p:sldId id="278" r:id="rId6"/>
    <p:sldId id="257" r:id="rId7"/>
    <p:sldId id="259" r:id="rId8"/>
    <p:sldId id="261" r:id="rId9"/>
    <p:sldId id="263" r:id="rId10"/>
    <p:sldId id="265" r:id="rId11"/>
    <p:sldId id="266" r:id="rId12"/>
    <p:sldId id="262" r:id="rId13"/>
    <p:sldId id="271" r:id="rId14"/>
    <p:sldId id="270" r:id="rId15"/>
    <p:sldId id="264" r:id="rId16"/>
    <p:sldId id="272" r:id="rId17"/>
    <p:sldId id="273" r:id="rId18"/>
    <p:sldId id="267" r:id="rId19"/>
    <p:sldId id="268" r:id="rId20"/>
    <p:sldId id="269" r:id="rId21"/>
    <p:sldId id="274" r:id="rId22"/>
    <p:sldId id="275" r:id="rId23"/>
    <p:sldId id="276" r:id="rId24"/>
    <p:sldId id="277" r:id="rId2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219570E-D4DF-EE4C-8D9A-AEA0A694A1F1}" v="9" dt="2025-10-06T14:31:27.36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1"/>
    <p:restoredTop sz="79248"/>
  </p:normalViewPr>
  <p:slideViewPr>
    <p:cSldViewPr snapToGrid="0">
      <p:cViewPr varScale="1">
        <p:scale>
          <a:sx n="90" d="100"/>
          <a:sy n="90" d="100"/>
        </p:scale>
        <p:origin x="1456" y="1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notesMaster" Target="notesMasters/notesMaster1.xml"/><Relationship Id="rId3" Type="http://schemas.openxmlformats.org/officeDocument/2006/relationships/slideMaster" Target="slideMasters/slideMaster1.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customXml" Target="../customXml/item3.xml"/><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slide" Target="slides/slide17.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slide" Target="slides/slide21.xml"/><Relationship Id="rId32" Type="http://schemas.microsoft.com/office/2015/10/relationships/revisionInfo" Target="revisionInfo.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slide" Target="slides/slide16.xml"/><Relationship Id="rId31" Type="http://schemas.microsoft.com/office/2016/11/relationships/changesInfo" Target="changesInfos/changesInfo1.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presProps" Target="presProps.xml"/><Relationship Id="rId30" Type="http://schemas.openxmlformats.org/officeDocument/2006/relationships/tableStyles" Target="tableStyles.xml"/><Relationship Id="rId8" Type="http://schemas.openxmlformats.org/officeDocument/2006/relationships/slide" Target="slides/slide5.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harlotte Alcock" userId="a7330fba-dd7f-4d92-b49e-7fb225f5582b" providerId="ADAL" clId="{00395B6F-8480-D644-9122-2ACE33970290}"/>
    <pc:docChg chg="modSld">
      <pc:chgData name="Charlotte Alcock" userId="a7330fba-dd7f-4d92-b49e-7fb225f5582b" providerId="ADAL" clId="{00395B6F-8480-D644-9122-2ACE33970290}" dt="2024-09-22T21:01:58.452" v="24" actId="1076"/>
      <pc:docMkLst>
        <pc:docMk/>
      </pc:docMkLst>
      <pc:sldChg chg="modSp mod">
        <pc:chgData name="Charlotte Alcock" userId="a7330fba-dd7f-4d92-b49e-7fb225f5582b" providerId="ADAL" clId="{00395B6F-8480-D644-9122-2ACE33970290}" dt="2024-09-22T21:00:17.935" v="1" actId="1076"/>
        <pc:sldMkLst>
          <pc:docMk/>
          <pc:sldMk cId="1241867683" sldId="265"/>
        </pc:sldMkLst>
      </pc:sldChg>
      <pc:sldChg chg="addSp modSp mod">
        <pc:chgData name="Charlotte Alcock" userId="a7330fba-dd7f-4d92-b49e-7fb225f5582b" providerId="ADAL" clId="{00395B6F-8480-D644-9122-2ACE33970290}" dt="2024-09-22T21:01:58.452" v="24" actId="1076"/>
        <pc:sldMkLst>
          <pc:docMk/>
          <pc:sldMk cId="1177884448" sldId="266"/>
        </pc:sldMkLst>
      </pc:sldChg>
    </pc:docChg>
  </pc:docChgLst>
  <pc:docChgLst>
    <pc:chgData name="Elizabeth Penrose" userId="55f49b1b-89e5-4e59-bf26-0237ace7b3e2" providerId="ADAL" clId="{B89CDFEF-1046-B54B-9164-223483A31C50}"/>
    <pc:docChg chg="undo custSel delSld modSld">
      <pc:chgData name="Elizabeth Penrose" userId="55f49b1b-89e5-4e59-bf26-0237ace7b3e2" providerId="ADAL" clId="{B89CDFEF-1046-B54B-9164-223483A31C50}" dt="2024-09-24T13:11:26.818" v="26" actId="1076"/>
      <pc:docMkLst>
        <pc:docMk/>
      </pc:docMkLst>
      <pc:sldChg chg="addSp delSp modSp mod">
        <pc:chgData name="Elizabeth Penrose" userId="55f49b1b-89e5-4e59-bf26-0237ace7b3e2" providerId="ADAL" clId="{B89CDFEF-1046-B54B-9164-223483A31C50}" dt="2024-09-24T13:11:26.818" v="26" actId="1076"/>
        <pc:sldMkLst>
          <pc:docMk/>
          <pc:sldMk cId="3719235913" sldId="256"/>
        </pc:sldMkLst>
      </pc:sldChg>
      <pc:sldChg chg="addSp modSp mod">
        <pc:chgData name="Elizabeth Penrose" userId="55f49b1b-89e5-4e59-bf26-0237ace7b3e2" providerId="ADAL" clId="{B89CDFEF-1046-B54B-9164-223483A31C50}" dt="2024-09-23T12:04:09.126" v="22" actId="1076"/>
        <pc:sldMkLst>
          <pc:docMk/>
          <pc:sldMk cId="2939845034" sldId="259"/>
        </pc:sldMkLst>
      </pc:sldChg>
      <pc:sldChg chg="addSp delSp modSp del mod">
        <pc:chgData name="Elizabeth Penrose" userId="55f49b1b-89e5-4e59-bf26-0237ace7b3e2" providerId="ADAL" clId="{B89CDFEF-1046-B54B-9164-223483A31C50}" dt="2024-09-23T12:03:52.828" v="10" actId="2696"/>
        <pc:sldMkLst>
          <pc:docMk/>
          <pc:sldMk cId="3833280738" sldId="260"/>
        </pc:sldMkLst>
      </pc:sldChg>
      <pc:sldChg chg="modSp mod">
        <pc:chgData name="Elizabeth Penrose" userId="55f49b1b-89e5-4e59-bf26-0237ace7b3e2" providerId="ADAL" clId="{B89CDFEF-1046-B54B-9164-223483A31C50}" dt="2024-09-23T12:03:57.263" v="14" actId="14100"/>
        <pc:sldMkLst>
          <pc:docMk/>
          <pc:sldMk cId="977580967" sldId="261"/>
        </pc:sldMkLst>
      </pc:sldChg>
    </pc:docChg>
  </pc:docChgLst>
  <pc:docChgLst>
    <pc:chgData name="Elizabeth Penrose" userId="55f49b1b-89e5-4e59-bf26-0237ace7b3e2" providerId="ADAL" clId="{1DF5FFD3-70EB-54BA-A638-EA9C0B3AD9FB}"/>
    <pc:docChg chg="custSel addSld delSld modSld sldOrd">
      <pc:chgData name="Elizabeth Penrose" userId="55f49b1b-89e5-4e59-bf26-0237ace7b3e2" providerId="ADAL" clId="{1DF5FFD3-70EB-54BA-A638-EA9C0B3AD9FB}" dt="2025-10-06T14:32:23.729" v="284" actId="20577"/>
      <pc:docMkLst>
        <pc:docMk/>
      </pc:docMkLst>
      <pc:sldChg chg="modNotesTx">
        <pc:chgData name="Elizabeth Penrose" userId="55f49b1b-89e5-4e59-bf26-0237ace7b3e2" providerId="ADAL" clId="{1DF5FFD3-70EB-54BA-A638-EA9C0B3AD9FB}" dt="2025-10-06T14:32:23.729" v="284" actId="20577"/>
        <pc:sldMkLst>
          <pc:docMk/>
          <pc:sldMk cId="256438834" sldId="257"/>
        </pc:sldMkLst>
      </pc:sldChg>
      <pc:sldChg chg="modSp mod">
        <pc:chgData name="Elizabeth Penrose" userId="55f49b1b-89e5-4e59-bf26-0237ace7b3e2" providerId="ADAL" clId="{1DF5FFD3-70EB-54BA-A638-EA9C0B3AD9FB}" dt="2025-10-06T14:30:31.810" v="217" actId="27636"/>
        <pc:sldMkLst>
          <pc:docMk/>
          <pc:sldMk cId="252484652" sldId="258"/>
        </pc:sldMkLst>
        <pc:spChg chg="mod">
          <ac:chgData name="Elizabeth Penrose" userId="55f49b1b-89e5-4e59-bf26-0237ace7b3e2" providerId="ADAL" clId="{1DF5FFD3-70EB-54BA-A638-EA9C0B3AD9FB}" dt="2025-10-06T14:30:31.810" v="217" actId="27636"/>
          <ac:spMkLst>
            <pc:docMk/>
            <pc:sldMk cId="252484652" sldId="258"/>
            <ac:spMk id="3" creationId="{AA95D5F3-72B0-CF79-B927-320200327D40}"/>
          </ac:spMkLst>
        </pc:spChg>
      </pc:sldChg>
      <pc:sldChg chg="modSp mod">
        <pc:chgData name="Elizabeth Penrose" userId="55f49b1b-89e5-4e59-bf26-0237ace7b3e2" providerId="ADAL" clId="{1DF5FFD3-70EB-54BA-A638-EA9C0B3AD9FB}" dt="2025-10-06T14:31:25.547" v="280" actId="1076"/>
        <pc:sldMkLst>
          <pc:docMk/>
          <pc:sldMk cId="977580967" sldId="261"/>
        </pc:sldMkLst>
        <pc:spChg chg="mod">
          <ac:chgData name="Elizabeth Penrose" userId="55f49b1b-89e5-4e59-bf26-0237ace7b3e2" providerId="ADAL" clId="{1DF5FFD3-70EB-54BA-A638-EA9C0B3AD9FB}" dt="2025-10-06T14:31:25.547" v="280" actId="1076"/>
          <ac:spMkLst>
            <pc:docMk/>
            <pc:sldMk cId="977580967" sldId="261"/>
            <ac:spMk id="4" creationId="{DB55D622-280B-785D-C25F-FFF45C486F2F}"/>
          </ac:spMkLst>
        </pc:spChg>
      </pc:sldChg>
      <pc:sldChg chg="addSp delSp modSp add mod">
        <pc:chgData name="Elizabeth Penrose" userId="55f49b1b-89e5-4e59-bf26-0237ace7b3e2" providerId="ADAL" clId="{1DF5FFD3-70EB-54BA-A638-EA9C0B3AD9FB}" dt="2025-10-06T14:26:07.988" v="165" actId="1076"/>
        <pc:sldMkLst>
          <pc:docMk/>
          <pc:sldMk cId="2168427689" sldId="262"/>
        </pc:sldMkLst>
        <pc:spChg chg="mod">
          <ac:chgData name="Elizabeth Penrose" userId="55f49b1b-89e5-4e59-bf26-0237ace7b3e2" providerId="ADAL" clId="{1DF5FFD3-70EB-54BA-A638-EA9C0B3AD9FB}" dt="2025-10-06T14:25:27.807" v="158" actId="20577"/>
          <ac:spMkLst>
            <pc:docMk/>
            <pc:sldMk cId="2168427689" sldId="262"/>
            <ac:spMk id="2" creationId="{9B6B3CB9-307D-D620-2BF8-F5FF2D2289AC}"/>
          </ac:spMkLst>
        </pc:spChg>
        <pc:spChg chg="del mod">
          <ac:chgData name="Elizabeth Penrose" userId="55f49b1b-89e5-4e59-bf26-0237ace7b3e2" providerId="ADAL" clId="{1DF5FFD3-70EB-54BA-A638-EA9C0B3AD9FB}" dt="2025-10-06T14:26:05.459" v="163" actId="478"/>
          <ac:spMkLst>
            <pc:docMk/>
            <pc:sldMk cId="2168427689" sldId="262"/>
            <ac:spMk id="3" creationId="{92C05694-0DFE-67DD-2429-1136553EE420}"/>
          </ac:spMkLst>
        </pc:spChg>
        <pc:spChg chg="add mod">
          <ac:chgData name="Elizabeth Penrose" userId="55f49b1b-89e5-4e59-bf26-0237ace7b3e2" providerId="ADAL" clId="{1DF5FFD3-70EB-54BA-A638-EA9C0B3AD9FB}" dt="2025-10-06T14:26:07.988" v="165" actId="1076"/>
          <ac:spMkLst>
            <pc:docMk/>
            <pc:sldMk cId="2168427689" sldId="262"/>
            <ac:spMk id="4" creationId="{E1D0BC3B-2209-44B9-5D67-E043DE4EA87A}"/>
          </ac:spMkLst>
        </pc:spChg>
      </pc:sldChg>
      <pc:sldChg chg="del">
        <pc:chgData name="Elizabeth Penrose" userId="55f49b1b-89e5-4e59-bf26-0237ace7b3e2" providerId="ADAL" clId="{1DF5FFD3-70EB-54BA-A638-EA9C0B3AD9FB}" dt="2025-10-06T14:25:08.056" v="142" actId="2696"/>
        <pc:sldMkLst>
          <pc:docMk/>
          <pc:sldMk cId="2858434850" sldId="262"/>
        </pc:sldMkLst>
      </pc:sldChg>
      <pc:sldChg chg="add">
        <pc:chgData name="Elizabeth Penrose" userId="55f49b1b-89e5-4e59-bf26-0237ace7b3e2" providerId="ADAL" clId="{1DF5FFD3-70EB-54BA-A638-EA9C0B3AD9FB}" dt="2025-10-06T14:25:12.526" v="143"/>
        <pc:sldMkLst>
          <pc:docMk/>
          <pc:sldMk cId="1781594013" sldId="264"/>
        </pc:sldMkLst>
      </pc:sldChg>
      <pc:sldChg chg="del">
        <pc:chgData name="Elizabeth Penrose" userId="55f49b1b-89e5-4e59-bf26-0237ace7b3e2" providerId="ADAL" clId="{1DF5FFD3-70EB-54BA-A638-EA9C0B3AD9FB}" dt="2025-10-06T14:25:08.056" v="142" actId="2696"/>
        <pc:sldMkLst>
          <pc:docMk/>
          <pc:sldMk cId="1952920897" sldId="264"/>
        </pc:sldMkLst>
      </pc:sldChg>
      <pc:sldChg chg="modSp mod">
        <pc:chgData name="Elizabeth Penrose" userId="55f49b1b-89e5-4e59-bf26-0237ace7b3e2" providerId="ADAL" clId="{1DF5FFD3-70EB-54BA-A638-EA9C0B3AD9FB}" dt="2025-10-06T14:26:49.703" v="168" actId="1076"/>
        <pc:sldMkLst>
          <pc:docMk/>
          <pc:sldMk cId="1241867683" sldId="265"/>
        </pc:sldMkLst>
        <pc:spChg chg="mod">
          <ac:chgData name="Elizabeth Penrose" userId="55f49b1b-89e5-4e59-bf26-0237ace7b3e2" providerId="ADAL" clId="{1DF5FFD3-70EB-54BA-A638-EA9C0B3AD9FB}" dt="2025-10-06T14:26:49.703" v="168" actId="1076"/>
          <ac:spMkLst>
            <pc:docMk/>
            <pc:sldMk cId="1241867683" sldId="265"/>
            <ac:spMk id="3" creationId="{BE3CA833-4A7D-964C-C2D2-0F7F234418BA}"/>
          </ac:spMkLst>
        </pc:spChg>
      </pc:sldChg>
      <pc:sldChg chg="modSp del mod modNotesTx">
        <pc:chgData name="Elizabeth Penrose" userId="55f49b1b-89e5-4e59-bf26-0237ace7b3e2" providerId="ADAL" clId="{1DF5FFD3-70EB-54BA-A638-EA9C0B3AD9FB}" dt="2025-10-06T14:25:34.988" v="159" actId="2696"/>
        <pc:sldMkLst>
          <pc:docMk/>
          <pc:sldMk cId="596696678" sldId="267"/>
        </pc:sldMkLst>
        <pc:spChg chg="mod">
          <ac:chgData name="Elizabeth Penrose" userId="55f49b1b-89e5-4e59-bf26-0237ace7b3e2" providerId="ADAL" clId="{1DF5FFD3-70EB-54BA-A638-EA9C0B3AD9FB}" dt="2025-10-06T14:19:02.172" v="59" actId="20577"/>
          <ac:spMkLst>
            <pc:docMk/>
            <pc:sldMk cId="596696678" sldId="267"/>
            <ac:spMk id="3" creationId="{C2DADB2F-09F6-DDFC-BFAF-E9719DEBEB00}"/>
          </ac:spMkLst>
        </pc:spChg>
      </pc:sldChg>
      <pc:sldChg chg="add ord">
        <pc:chgData name="Elizabeth Penrose" userId="55f49b1b-89e5-4e59-bf26-0237ace7b3e2" providerId="ADAL" clId="{1DF5FFD3-70EB-54BA-A638-EA9C0B3AD9FB}" dt="2025-10-06T14:25:40.112" v="161" actId="20578"/>
        <pc:sldMkLst>
          <pc:docMk/>
          <pc:sldMk cId="2404691513" sldId="267"/>
        </pc:sldMkLst>
      </pc:sldChg>
      <pc:sldChg chg="modSp mod">
        <pc:chgData name="Elizabeth Penrose" userId="55f49b1b-89e5-4e59-bf26-0237ace7b3e2" providerId="ADAL" clId="{1DF5FFD3-70EB-54BA-A638-EA9C0B3AD9FB}" dt="2025-10-06T14:22:12.549" v="131" actId="20577"/>
        <pc:sldMkLst>
          <pc:docMk/>
          <pc:sldMk cId="74596784" sldId="268"/>
        </pc:sldMkLst>
        <pc:spChg chg="mod">
          <ac:chgData name="Elizabeth Penrose" userId="55f49b1b-89e5-4e59-bf26-0237ace7b3e2" providerId="ADAL" clId="{1DF5FFD3-70EB-54BA-A638-EA9C0B3AD9FB}" dt="2025-10-06T14:22:12.549" v="131" actId="20577"/>
          <ac:spMkLst>
            <pc:docMk/>
            <pc:sldMk cId="74596784" sldId="268"/>
            <ac:spMk id="5" creationId="{A6C75A40-AB55-FA4A-CD84-E530E5525E68}"/>
          </ac:spMkLst>
        </pc:spChg>
      </pc:sldChg>
      <pc:sldChg chg="add">
        <pc:chgData name="Elizabeth Penrose" userId="55f49b1b-89e5-4e59-bf26-0237ace7b3e2" providerId="ADAL" clId="{1DF5FFD3-70EB-54BA-A638-EA9C0B3AD9FB}" dt="2025-10-06T14:25:12.526" v="143"/>
        <pc:sldMkLst>
          <pc:docMk/>
          <pc:sldMk cId="1308719334" sldId="270"/>
        </pc:sldMkLst>
      </pc:sldChg>
      <pc:sldChg chg="del">
        <pc:chgData name="Elizabeth Penrose" userId="55f49b1b-89e5-4e59-bf26-0237ace7b3e2" providerId="ADAL" clId="{1DF5FFD3-70EB-54BA-A638-EA9C0B3AD9FB}" dt="2025-10-06T14:25:08.056" v="142" actId="2696"/>
        <pc:sldMkLst>
          <pc:docMk/>
          <pc:sldMk cId="2135325774" sldId="270"/>
        </pc:sldMkLst>
      </pc:sldChg>
      <pc:sldChg chg="add">
        <pc:chgData name="Elizabeth Penrose" userId="55f49b1b-89e5-4e59-bf26-0237ace7b3e2" providerId="ADAL" clId="{1DF5FFD3-70EB-54BA-A638-EA9C0B3AD9FB}" dt="2025-10-06T14:25:12.526" v="143"/>
        <pc:sldMkLst>
          <pc:docMk/>
          <pc:sldMk cId="2093015873" sldId="271"/>
        </pc:sldMkLst>
      </pc:sldChg>
      <pc:sldChg chg="del">
        <pc:chgData name="Elizabeth Penrose" userId="55f49b1b-89e5-4e59-bf26-0237ace7b3e2" providerId="ADAL" clId="{1DF5FFD3-70EB-54BA-A638-EA9C0B3AD9FB}" dt="2025-10-06T14:25:08.056" v="142" actId="2696"/>
        <pc:sldMkLst>
          <pc:docMk/>
          <pc:sldMk cId="3855435165" sldId="271"/>
        </pc:sldMkLst>
      </pc:sldChg>
      <pc:sldChg chg="addSp delSp modSp add mod">
        <pc:chgData name="Elizabeth Penrose" userId="55f49b1b-89e5-4e59-bf26-0237ace7b3e2" providerId="ADAL" clId="{1DF5FFD3-70EB-54BA-A638-EA9C0B3AD9FB}" dt="2025-10-06T14:26:56.806" v="171" actId="1076"/>
        <pc:sldMkLst>
          <pc:docMk/>
          <pc:sldMk cId="3664709704" sldId="272"/>
        </pc:sldMkLst>
        <pc:spChg chg="del">
          <ac:chgData name="Elizabeth Penrose" userId="55f49b1b-89e5-4e59-bf26-0237ace7b3e2" providerId="ADAL" clId="{1DF5FFD3-70EB-54BA-A638-EA9C0B3AD9FB}" dt="2025-10-06T14:26:53.420" v="169" actId="478"/>
          <ac:spMkLst>
            <pc:docMk/>
            <pc:sldMk cId="3664709704" sldId="272"/>
            <ac:spMk id="3" creationId="{493516B5-48BA-3B2A-3292-74478AE2079D}"/>
          </ac:spMkLst>
        </pc:spChg>
        <pc:spChg chg="add mod">
          <ac:chgData name="Elizabeth Penrose" userId="55f49b1b-89e5-4e59-bf26-0237ace7b3e2" providerId="ADAL" clId="{1DF5FFD3-70EB-54BA-A638-EA9C0B3AD9FB}" dt="2025-10-06T14:26:56.806" v="171" actId="1076"/>
          <ac:spMkLst>
            <pc:docMk/>
            <pc:sldMk cId="3664709704" sldId="272"/>
            <ac:spMk id="5" creationId="{CF61FC28-1BBA-023B-D136-FBDB87569AEE}"/>
          </ac:spMkLst>
        </pc:spChg>
      </pc:sldChg>
      <pc:sldChg chg="del">
        <pc:chgData name="Elizabeth Penrose" userId="55f49b1b-89e5-4e59-bf26-0237ace7b3e2" providerId="ADAL" clId="{1DF5FFD3-70EB-54BA-A638-EA9C0B3AD9FB}" dt="2025-10-06T14:25:08.056" v="142" actId="2696"/>
        <pc:sldMkLst>
          <pc:docMk/>
          <pc:sldMk cId="4193498341" sldId="272"/>
        </pc:sldMkLst>
      </pc:sldChg>
      <pc:sldChg chg="del">
        <pc:chgData name="Elizabeth Penrose" userId="55f49b1b-89e5-4e59-bf26-0237ace7b3e2" providerId="ADAL" clId="{1DF5FFD3-70EB-54BA-A638-EA9C0B3AD9FB}" dt="2025-10-06T14:25:08.056" v="142" actId="2696"/>
        <pc:sldMkLst>
          <pc:docMk/>
          <pc:sldMk cId="2794623526" sldId="273"/>
        </pc:sldMkLst>
      </pc:sldChg>
      <pc:sldChg chg="addSp delSp modSp add mod">
        <pc:chgData name="Elizabeth Penrose" userId="55f49b1b-89e5-4e59-bf26-0237ace7b3e2" providerId="ADAL" clId="{1DF5FFD3-70EB-54BA-A638-EA9C0B3AD9FB}" dt="2025-10-06T14:27:27.169" v="175" actId="1076"/>
        <pc:sldMkLst>
          <pc:docMk/>
          <pc:sldMk cId="3707001147" sldId="273"/>
        </pc:sldMkLst>
        <pc:spChg chg="del mod">
          <ac:chgData name="Elizabeth Penrose" userId="55f49b1b-89e5-4e59-bf26-0237ace7b3e2" providerId="ADAL" clId="{1DF5FFD3-70EB-54BA-A638-EA9C0B3AD9FB}" dt="2025-10-06T14:27:24.599" v="173" actId="478"/>
          <ac:spMkLst>
            <pc:docMk/>
            <pc:sldMk cId="3707001147" sldId="273"/>
            <ac:spMk id="3" creationId="{622735C4-4491-4FAB-20C8-FCA8466E6F4F}"/>
          </ac:spMkLst>
        </pc:spChg>
        <pc:spChg chg="add mod">
          <ac:chgData name="Elizabeth Penrose" userId="55f49b1b-89e5-4e59-bf26-0237ace7b3e2" providerId="ADAL" clId="{1DF5FFD3-70EB-54BA-A638-EA9C0B3AD9FB}" dt="2025-10-06T14:27:27.169" v="175" actId="1076"/>
          <ac:spMkLst>
            <pc:docMk/>
            <pc:sldMk cId="3707001147" sldId="273"/>
            <ac:spMk id="5" creationId="{9C07B488-9E10-2ACD-4821-E5C6FE54FC78}"/>
          </ac:spMkLst>
        </pc:spChg>
      </pc:sldChg>
      <pc:sldChg chg="modNotesTx">
        <pc:chgData name="Elizabeth Penrose" userId="55f49b1b-89e5-4e59-bf26-0237ace7b3e2" providerId="ADAL" clId="{1DF5FFD3-70EB-54BA-A638-EA9C0B3AD9FB}" dt="2025-10-06T14:23:52.369" v="141" actId="20577"/>
        <pc:sldMkLst>
          <pc:docMk/>
          <pc:sldMk cId="2678760761" sldId="274"/>
        </pc:sldMkLst>
      </pc:sldChg>
      <pc:sldChg chg="modNotesTx">
        <pc:chgData name="Elizabeth Penrose" userId="55f49b1b-89e5-4e59-bf26-0237ace7b3e2" providerId="ADAL" clId="{1DF5FFD3-70EB-54BA-A638-EA9C0B3AD9FB}" dt="2025-10-06T14:23:45.302" v="135" actId="20577"/>
        <pc:sldMkLst>
          <pc:docMk/>
          <pc:sldMk cId="1388042876" sldId="275"/>
        </pc:sldMkLst>
      </pc:sldChg>
      <pc:sldChg chg="modNotesTx">
        <pc:chgData name="Elizabeth Penrose" userId="55f49b1b-89e5-4e59-bf26-0237ace7b3e2" providerId="ADAL" clId="{1DF5FFD3-70EB-54BA-A638-EA9C0B3AD9FB}" dt="2025-10-06T14:23:43.084" v="133" actId="20577"/>
        <pc:sldMkLst>
          <pc:docMk/>
          <pc:sldMk cId="315682049" sldId="276"/>
        </pc:sldMkLst>
      </pc:sldChg>
      <pc:sldChg chg="modSp mod">
        <pc:chgData name="Elizabeth Penrose" userId="55f49b1b-89e5-4e59-bf26-0237ace7b3e2" providerId="ADAL" clId="{1DF5FFD3-70EB-54BA-A638-EA9C0B3AD9FB}" dt="2025-10-06T14:28:19.156" v="198" actId="20577"/>
        <pc:sldMkLst>
          <pc:docMk/>
          <pc:sldMk cId="4142664694" sldId="277"/>
        </pc:sldMkLst>
        <pc:spChg chg="mod">
          <ac:chgData name="Elizabeth Penrose" userId="55f49b1b-89e5-4e59-bf26-0237ace7b3e2" providerId="ADAL" clId="{1DF5FFD3-70EB-54BA-A638-EA9C0B3AD9FB}" dt="2025-10-06T14:28:19.156" v="198" actId="20577"/>
          <ac:spMkLst>
            <pc:docMk/>
            <pc:sldMk cId="4142664694" sldId="277"/>
            <ac:spMk id="3" creationId="{B9A12114-F87F-49C4-A5E8-6B39B4815D15}"/>
          </ac:spMkLst>
        </pc:spChg>
      </pc:sldChg>
      <pc:sldChg chg="addSp delSp modSp add mod">
        <pc:chgData name="Elizabeth Penrose" userId="55f49b1b-89e5-4e59-bf26-0237ace7b3e2" providerId="ADAL" clId="{1DF5FFD3-70EB-54BA-A638-EA9C0B3AD9FB}" dt="2025-10-06T14:31:29.250" v="282" actId="1076"/>
        <pc:sldMkLst>
          <pc:docMk/>
          <pc:sldMk cId="537204488" sldId="278"/>
        </pc:sldMkLst>
        <pc:spChg chg="mod">
          <ac:chgData name="Elizabeth Penrose" userId="55f49b1b-89e5-4e59-bf26-0237ace7b3e2" providerId="ADAL" clId="{1DF5FFD3-70EB-54BA-A638-EA9C0B3AD9FB}" dt="2025-10-06T14:31:15.013" v="276" actId="14100"/>
          <ac:spMkLst>
            <pc:docMk/>
            <pc:sldMk cId="537204488" sldId="278"/>
            <ac:spMk id="2" creationId="{070983B4-6DD8-5936-3641-C14E9ECA6E5F}"/>
          </ac:spMkLst>
        </pc:spChg>
        <pc:spChg chg="del">
          <ac:chgData name="Elizabeth Penrose" userId="55f49b1b-89e5-4e59-bf26-0237ace7b3e2" providerId="ADAL" clId="{1DF5FFD3-70EB-54BA-A638-EA9C0B3AD9FB}" dt="2025-10-06T14:31:00.626" v="271" actId="478"/>
          <ac:spMkLst>
            <pc:docMk/>
            <pc:sldMk cId="537204488" sldId="278"/>
            <ac:spMk id="3" creationId="{7779C254-33A7-DB2B-14EA-F3E7D94B4F63}"/>
          </ac:spMkLst>
        </pc:spChg>
        <pc:spChg chg="del mod">
          <ac:chgData name="Elizabeth Penrose" userId="55f49b1b-89e5-4e59-bf26-0237ace7b3e2" providerId="ADAL" clId="{1DF5FFD3-70EB-54BA-A638-EA9C0B3AD9FB}" dt="2025-10-06T14:31:19.962" v="278" actId="478"/>
          <ac:spMkLst>
            <pc:docMk/>
            <pc:sldMk cId="537204488" sldId="278"/>
            <ac:spMk id="4" creationId="{0FFBFCE6-30B4-3004-0D69-5550ED82E1C2}"/>
          </ac:spMkLst>
        </pc:spChg>
        <pc:spChg chg="add del mod">
          <ac:chgData name="Elizabeth Penrose" userId="55f49b1b-89e5-4e59-bf26-0237ace7b3e2" providerId="ADAL" clId="{1DF5FFD3-70EB-54BA-A638-EA9C0B3AD9FB}" dt="2025-10-06T14:31:03.019" v="272" actId="478"/>
          <ac:spMkLst>
            <pc:docMk/>
            <pc:sldMk cId="537204488" sldId="278"/>
            <ac:spMk id="6" creationId="{FEBD0B5F-30CB-D372-0994-EAB879810C46}"/>
          </ac:spMkLst>
        </pc:spChg>
        <pc:spChg chg="add mod">
          <ac:chgData name="Elizabeth Penrose" userId="55f49b1b-89e5-4e59-bf26-0237ace7b3e2" providerId="ADAL" clId="{1DF5FFD3-70EB-54BA-A638-EA9C0B3AD9FB}" dt="2025-10-06T14:31:29.250" v="282" actId="1076"/>
          <ac:spMkLst>
            <pc:docMk/>
            <pc:sldMk cId="537204488" sldId="278"/>
            <ac:spMk id="7" creationId="{A9236EBB-CCF4-3570-FE19-63C1EBBD8B5F}"/>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6DE1220-0B6D-8641-8030-A70370AE4AAD}" type="datetimeFigureOut">
              <a:rPr lang="en-US" smtClean="0"/>
              <a:t>10/6/25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0BE1712-B0A3-624F-BBA2-974B037A722D}" type="slidenum">
              <a:rPr lang="en-US" smtClean="0"/>
              <a:t>‹#›</a:t>
            </a:fld>
            <a:endParaRPr lang="en-US"/>
          </a:p>
        </p:txBody>
      </p:sp>
    </p:spTree>
    <p:extLst>
      <p:ext uri="{BB962C8B-B14F-4D97-AF65-F5344CB8AC3E}">
        <p14:creationId xmlns:p14="http://schemas.microsoft.com/office/powerpoint/2010/main" val="36306790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LP</a:t>
            </a:r>
          </a:p>
        </p:txBody>
      </p:sp>
      <p:sp>
        <p:nvSpPr>
          <p:cNvPr id="4" name="Slide Number Placeholder 3"/>
          <p:cNvSpPr>
            <a:spLocks noGrp="1"/>
          </p:cNvSpPr>
          <p:nvPr>
            <p:ph type="sldNum" sz="quarter" idx="5"/>
          </p:nvPr>
        </p:nvSpPr>
        <p:spPr/>
        <p:txBody>
          <a:bodyPr/>
          <a:lstStyle/>
          <a:p>
            <a:fld id="{A87536B4-3580-FF4C-B14B-D84D23EC6796}" type="slidenum">
              <a:rPr lang="en-US" smtClean="0"/>
              <a:t>2</a:t>
            </a:fld>
            <a:endParaRPr lang="en-US"/>
          </a:p>
        </p:txBody>
      </p:sp>
    </p:spTree>
    <p:extLst>
      <p:ext uri="{BB962C8B-B14F-4D97-AF65-F5344CB8AC3E}">
        <p14:creationId xmlns:p14="http://schemas.microsoft.com/office/powerpoint/2010/main" val="390774626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F7E760-370A-30D6-2697-900DF058C4B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98CC4C-210B-93DD-E5D5-A8792571A73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674D2BD-0E27-29E2-2625-E8578561CF68}"/>
              </a:ext>
            </a:extLst>
          </p:cNvPr>
          <p:cNvSpPr>
            <a:spLocks noGrp="1"/>
          </p:cNvSpPr>
          <p:nvPr>
            <p:ph type="body" idx="1"/>
          </p:nvPr>
        </p:nvSpPr>
        <p:spPr/>
        <p:txBody>
          <a:bodyPr/>
          <a:lstStyle/>
          <a:p>
            <a:r>
              <a:rPr lang="en-US"/>
              <a:t>LP</a:t>
            </a:r>
          </a:p>
        </p:txBody>
      </p:sp>
      <p:sp>
        <p:nvSpPr>
          <p:cNvPr id="4" name="Slide Number Placeholder 3">
            <a:extLst>
              <a:ext uri="{FF2B5EF4-FFF2-40B4-BE49-F238E27FC236}">
                <a16:creationId xmlns:a16="http://schemas.microsoft.com/office/drawing/2014/main" id="{88221818-1D82-14C8-24EA-0EAAA95BBE2C}"/>
              </a:ext>
            </a:extLst>
          </p:cNvPr>
          <p:cNvSpPr>
            <a:spLocks noGrp="1"/>
          </p:cNvSpPr>
          <p:nvPr>
            <p:ph type="sldNum" sz="quarter" idx="5"/>
          </p:nvPr>
        </p:nvSpPr>
        <p:spPr/>
        <p:txBody>
          <a:bodyPr/>
          <a:lstStyle/>
          <a:p>
            <a:fld id="{A87536B4-3580-FF4C-B14B-D84D23EC6796}" type="slidenum">
              <a:rPr lang="en-US" smtClean="0"/>
              <a:t>3</a:t>
            </a:fld>
            <a:endParaRPr lang="en-US"/>
          </a:p>
        </p:txBody>
      </p:sp>
    </p:spTree>
    <p:extLst>
      <p:ext uri="{BB962C8B-B14F-4D97-AF65-F5344CB8AC3E}">
        <p14:creationId xmlns:p14="http://schemas.microsoft.com/office/powerpoint/2010/main" val="33365610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0BE1712-B0A3-624F-BBA2-974B037A722D}" type="slidenum">
              <a:rPr lang="en-US" smtClean="0"/>
              <a:t>4</a:t>
            </a:fld>
            <a:endParaRPr lang="en-US"/>
          </a:p>
        </p:txBody>
      </p:sp>
    </p:spTree>
    <p:extLst>
      <p:ext uri="{BB962C8B-B14F-4D97-AF65-F5344CB8AC3E}">
        <p14:creationId xmlns:p14="http://schemas.microsoft.com/office/powerpoint/2010/main" val="24172342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85% - 21 or above (pass)</a:t>
            </a:r>
          </a:p>
          <a:p>
            <a:r>
              <a:rPr lang="en-GB" b="1" dirty="0"/>
              <a:t>53% - 25/25 – national average – 39% ‘well above average’.</a:t>
            </a:r>
          </a:p>
          <a:p>
            <a:endParaRPr lang="en-GB" dirty="0"/>
          </a:p>
          <a:p>
            <a:endParaRPr lang="en-GB" dirty="0"/>
          </a:p>
        </p:txBody>
      </p:sp>
      <p:sp>
        <p:nvSpPr>
          <p:cNvPr id="4" name="Slide Number Placeholder 3"/>
          <p:cNvSpPr>
            <a:spLocks noGrp="1"/>
          </p:cNvSpPr>
          <p:nvPr>
            <p:ph type="sldNum" sz="quarter" idx="5"/>
          </p:nvPr>
        </p:nvSpPr>
        <p:spPr/>
        <p:txBody>
          <a:bodyPr/>
          <a:lstStyle/>
          <a:p>
            <a:fld id="{10BE1712-B0A3-624F-BBA2-974B037A722D}" type="slidenum">
              <a:rPr lang="en-US" smtClean="0"/>
              <a:t>16</a:t>
            </a:fld>
            <a:endParaRPr lang="en-US"/>
          </a:p>
        </p:txBody>
      </p:sp>
    </p:spTree>
    <p:extLst>
      <p:ext uri="{BB962C8B-B14F-4D97-AF65-F5344CB8AC3E}">
        <p14:creationId xmlns:p14="http://schemas.microsoft.com/office/powerpoint/2010/main" val="28417962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24</a:t>
            </a:r>
          </a:p>
        </p:txBody>
      </p:sp>
      <p:sp>
        <p:nvSpPr>
          <p:cNvPr id="4" name="Slide Number Placeholder 3"/>
          <p:cNvSpPr>
            <a:spLocks noGrp="1"/>
          </p:cNvSpPr>
          <p:nvPr>
            <p:ph type="sldNum" sz="quarter" idx="5"/>
          </p:nvPr>
        </p:nvSpPr>
        <p:spPr/>
        <p:txBody>
          <a:bodyPr/>
          <a:lstStyle/>
          <a:p>
            <a:fld id="{10BE1712-B0A3-624F-BBA2-974B037A722D}" type="slidenum">
              <a:rPr lang="en-US" smtClean="0"/>
              <a:t>19</a:t>
            </a:fld>
            <a:endParaRPr lang="en-US"/>
          </a:p>
        </p:txBody>
      </p:sp>
    </p:spTree>
    <p:extLst>
      <p:ext uri="{BB962C8B-B14F-4D97-AF65-F5344CB8AC3E}">
        <p14:creationId xmlns:p14="http://schemas.microsoft.com/office/powerpoint/2010/main" val="1223228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21</a:t>
            </a:r>
          </a:p>
        </p:txBody>
      </p:sp>
      <p:sp>
        <p:nvSpPr>
          <p:cNvPr id="4" name="Slide Number Placeholder 3"/>
          <p:cNvSpPr>
            <a:spLocks noGrp="1"/>
          </p:cNvSpPr>
          <p:nvPr>
            <p:ph type="sldNum" sz="quarter" idx="5"/>
          </p:nvPr>
        </p:nvSpPr>
        <p:spPr/>
        <p:txBody>
          <a:bodyPr/>
          <a:lstStyle/>
          <a:p>
            <a:fld id="{10BE1712-B0A3-624F-BBA2-974B037A722D}" type="slidenum">
              <a:rPr lang="en-US" smtClean="0"/>
              <a:t>20</a:t>
            </a:fld>
            <a:endParaRPr lang="en-US"/>
          </a:p>
        </p:txBody>
      </p:sp>
    </p:spTree>
    <p:extLst>
      <p:ext uri="{BB962C8B-B14F-4D97-AF65-F5344CB8AC3E}">
        <p14:creationId xmlns:p14="http://schemas.microsoft.com/office/powerpoint/2010/main" val="2177315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72</a:t>
            </a:r>
          </a:p>
        </p:txBody>
      </p:sp>
      <p:sp>
        <p:nvSpPr>
          <p:cNvPr id="4" name="Slide Number Placeholder 3"/>
          <p:cNvSpPr>
            <a:spLocks noGrp="1"/>
          </p:cNvSpPr>
          <p:nvPr>
            <p:ph type="sldNum" sz="quarter" idx="5"/>
          </p:nvPr>
        </p:nvSpPr>
        <p:spPr/>
        <p:txBody>
          <a:bodyPr/>
          <a:lstStyle/>
          <a:p>
            <a:fld id="{10BE1712-B0A3-624F-BBA2-974B037A722D}" type="slidenum">
              <a:rPr lang="en-US" smtClean="0"/>
              <a:t>21</a:t>
            </a:fld>
            <a:endParaRPr lang="en-US"/>
          </a:p>
        </p:txBody>
      </p:sp>
    </p:spTree>
    <p:extLst>
      <p:ext uri="{BB962C8B-B14F-4D97-AF65-F5344CB8AC3E}">
        <p14:creationId xmlns:p14="http://schemas.microsoft.com/office/powerpoint/2010/main" val="9539202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9" name="Rectangle 8"/>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ctrTitle"/>
          </p:nvPr>
        </p:nvSpPr>
        <p:spPr>
          <a:xfrm>
            <a:off x="1154955" y="2099733"/>
            <a:ext cx="8825658" cy="2677648"/>
          </a:xfrm>
        </p:spPr>
        <p:txBody>
          <a:bodyPr anchor="b"/>
          <a:lstStyle>
            <a:lvl1pPr>
              <a:defRPr sz="5400"/>
            </a:lvl1pPr>
          </a:lstStyle>
          <a:p>
            <a:r>
              <a:rPr lang="en-GB"/>
              <a:t>Click to edit Master title style</a:t>
            </a:r>
            <a:endParaRPr lang="en-US"/>
          </a:p>
        </p:txBody>
      </p:sp>
      <p:sp>
        <p:nvSpPr>
          <p:cNvPr id="3" name="Subtitle 2"/>
          <p:cNvSpPr>
            <a:spLocks noGrp="1"/>
          </p:cNvSpPr>
          <p:nvPr>
            <p:ph type="subTitle" idx="1"/>
          </p:nvPr>
        </p:nvSpPr>
        <p:spPr bwMode="gray">
          <a:xfrm>
            <a:off x="1154955" y="4777380"/>
            <a:ext cx="8825658"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a:p>
        </p:txBody>
      </p:sp>
      <p:sp>
        <p:nvSpPr>
          <p:cNvPr id="4" name="Date Placeholder 3"/>
          <p:cNvSpPr>
            <a:spLocks noGrp="1"/>
          </p:cNvSpPr>
          <p:nvPr>
            <p:ph type="dt" sz="half" idx="10"/>
          </p:nvPr>
        </p:nvSpPr>
        <p:spPr bwMode="gray">
          <a:xfrm rot="5400000">
            <a:off x="10158984" y="1792224"/>
            <a:ext cx="990599" cy="304799"/>
          </a:xfrm>
        </p:spPr>
        <p:txBody>
          <a:bodyPr anchor="t"/>
          <a:lstStyle>
            <a:lvl1pPr algn="l">
              <a:defRPr b="0" i="0">
                <a:solidFill>
                  <a:schemeClr val="bg1">
                    <a:alpha val="60000"/>
                  </a:schemeClr>
                </a:solidFill>
              </a:defRPr>
            </a:lvl1p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bwMode="gray">
          <a:xfrm rot="5400000">
            <a:off x="8951976" y="3227832"/>
            <a:ext cx="3859795" cy="304801"/>
          </a:xfrm>
        </p:spPr>
        <p:txBody>
          <a:bodyPr/>
          <a:lstStyle>
            <a:lvl1pPr>
              <a:defRPr b="0" i="0">
                <a:solidFill>
                  <a:schemeClr val="bg1">
                    <a:alpha val="60000"/>
                  </a:schemeClr>
                </a:solidFill>
              </a:defRPr>
            </a:lvl1pPr>
          </a:lstStyle>
          <a:p>
            <a:endParaRPr lang="en-US"/>
          </a:p>
        </p:txBody>
      </p:sp>
      <p:sp>
        <p:nvSpPr>
          <p:cNvPr id="11" name="Rectangle 1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2" name="Slide Number Placeholder 5"/>
          <p:cNvSpPr>
            <a:spLocks noGrp="1"/>
          </p:cNvSpPr>
          <p:nvPr>
            <p:ph type="sldNum" sz="quarter" idx="12"/>
          </p:nvPr>
        </p:nvSpPr>
        <p:spPr>
          <a:xfrm>
            <a:off x="10352540" y="295729"/>
            <a:ext cx="838199" cy="767687"/>
          </a:xfrm>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20098101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1154954" y="2603500"/>
            <a:ext cx="8825659" cy="3416300"/>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78517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bwMode="gray">
            <a:xfrm>
              <a:off x="7289800" y="402165"/>
              <a:ext cx="44788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5"/>
            <p:cNvSpPr/>
            <p:nvPr/>
          </p:nvSpPr>
          <p:spPr bwMode="gray">
            <a:xfrm rot="16200000">
              <a:off x="3787244"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p:nvPr/>
          </p:nvSpPr>
          <p:spPr bwMode="gray">
            <a:xfrm rot="15922489">
              <a:off x="4698352"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677645"/>
            <a:ext cx="4351025" cy="2283824"/>
          </a:xfrm>
        </p:spPr>
        <p:txBody>
          <a:bodyPr anchor="ctr"/>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6895559" y="2677644"/>
            <a:ext cx="3757545" cy="228382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468306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1154954" y="2603500"/>
            <a:ext cx="4825158" cy="3416301"/>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208712" y="2603500"/>
            <a:ext cx="4825159" cy="3416300"/>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p:txBody>
          <a:bodyPr/>
          <a:lstStyle/>
          <a:p>
            <a:fld id="{05DA3B6A-CB5F-964B-BF3C-95669605462C}"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0857549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a:p>
        </p:txBody>
      </p:sp>
      <p:sp>
        <p:nvSpPr>
          <p:cNvPr id="3" name="Text Placeholder 2"/>
          <p:cNvSpPr>
            <a:spLocks noGrp="1"/>
          </p:cNvSpPr>
          <p:nvPr>
            <p:ph type="body" idx="1"/>
          </p:nvPr>
        </p:nvSpPr>
        <p:spPr>
          <a:xfrm>
            <a:off x="1154954" y="2603500"/>
            <a:ext cx="4825157"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1154954" y="3179762"/>
            <a:ext cx="4825158" cy="2840039"/>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6208712" y="2603500"/>
            <a:ext cx="4825159"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208712" y="3179762"/>
            <a:ext cx="4825159" cy="2840039"/>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p:txBody>
          <a:bodyPr/>
          <a:lstStyle/>
          <a:p>
            <a:fld id="{05DA3B6A-CB5F-964B-BF3C-95669605462C}" type="datetimeFigureOut">
              <a:rPr lang="en-US" smtClean="0"/>
              <a:t>10/6/25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2459995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9" name="Title 1"/>
          <p:cNvSpPr>
            <a:spLocks noGrp="1"/>
          </p:cNvSpPr>
          <p:nvPr>
            <p:ph type="title"/>
          </p:nvPr>
        </p:nvSpPr>
        <p:spPr>
          <a:xfrm>
            <a:off x="1154954" y="973668"/>
            <a:ext cx="8761413" cy="706964"/>
          </a:xfrm>
        </p:spPr>
        <p:txBody>
          <a:bodyPr/>
          <a:lstStyle>
            <a:lvl1pPr>
              <a:defRPr/>
            </a:lvl1pPr>
          </a:lstStyle>
          <a:p>
            <a:r>
              <a:rPr lang="en-GB"/>
              <a:t>Click to edit Master title style</a:t>
            </a:r>
            <a:endParaRPr lang="en-US"/>
          </a:p>
        </p:txBody>
      </p:sp>
      <p:sp>
        <p:nvSpPr>
          <p:cNvPr id="3" name="Date Placeholder 2"/>
          <p:cNvSpPr>
            <a:spLocks noGrp="1"/>
          </p:cNvSpPr>
          <p:nvPr>
            <p:ph type="dt" sz="half" idx="10"/>
          </p:nvPr>
        </p:nvSpPr>
        <p:spPr/>
        <p:txBody>
          <a:bodyPr/>
          <a:lstStyle/>
          <a:p>
            <a:fld id="{05DA3B6A-CB5F-964B-BF3C-95669605462C}" type="datetimeFigureOut">
              <a:rPr lang="en-US" smtClean="0"/>
              <a:t>10/6/25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1118915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DA3B6A-CB5F-964B-BF3C-95669605462C}" type="datetimeFigureOut">
              <a:rPr lang="en-US" smtClean="0"/>
              <a:t>10/6/25</a:t>
            </a:fld>
            <a:endParaRPr lang="en-US"/>
          </a:p>
        </p:txBody>
      </p:sp>
      <p:sp>
        <p:nvSpPr>
          <p:cNvPr id="3" name="Footer Placeholder 2"/>
          <p:cNvSpPr>
            <a:spLocks noGrp="1"/>
          </p:cNvSpPr>
          <p:nvPr>
            <p:ph type="ftr" sz="quarter" idx="11"/>
          </p:nvPr>
        </p:nvSpPr>
        <p:spPr/>
        <p:txBody>
          <a:bodyPr/>
          <a:lstStyle/>
          <a:p>
            <a:endParaRPr lang="en-US"/>
          </a:p>
        </p:txBody>
      </p:sp>
      <p:sp>
        <p:nvSpPr>
          <p:cNvPr id="7" name="Rectangle 6"/>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4" name="Slide Number Placeholder 3"/>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280092627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5713412" y="402165"/>
              <a:ext cx="6055253"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8" name="Freeform 5"/>
            <p:cNvSpPr/>
            <p:nvPr/>
          </p:nvSpPr>
          <p:spPr bwMode="gray">
            <a:xfrm rot="15922489">
              <a:off x="3140485"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2229377"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295400"/>
            <a:ext cx="2793158" cy="1600200"/>
          </a:xfrm>
        </p:spPr>
        <p:txBody>
          <a:bodyPr anchor="b"/>
          <a:lstStyle>
            <a:lvl1pPr algn="l">
              <a:defRPr sz="2400" b="0"/>
            </a:lvl1pPr>
          </a:lstStyle>
          <a:p>
            <a:r>
              <a:rPr lang="en-GB"/>
              <a:t>Click to edit Master title style</a:t>
            </a:r>
            <a:endParaRPr lang="en-US"/>
          </a:p>
        </p:txBody>
      </p:sp>
      <p:sp>
        <p:nvSpPr>
          <p:cNvPr id="3" name="Content Placeholder 2"/>
          <p:cNvSpPr>
            <a:spLocks noGrp="1"/>
          </p:cNvSpPr>
          <p:nvPr>
            <p:ph idx="1"/>
          </p:nvPr>
        </p:nvSpPr>
        <p:spPr>
          <a:xfrm>
            <a:off x="5781146" y="1447800"/>
            <a:ext cx="5190066" cy="4572000"/>
          </a:xfrm>
        </p:spPr>
        <p:txBody>
          <a:bodyPr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bwMode="gray">
          <a:xfrm>
            <a:off x="1154954" y="3129280"/>
            <a:ext cx="2793158" cy="2895599"/>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5DA3B6A-CB5F-964B-BF3C-95669605462C}"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3180930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4" name="Rectangle 13"/>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bwMode="gray">
            <a:xfrm>
              <a:off x="6172200" y="402165"/>
              <a:ext cx="55964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15922489">
              <a:off x="4203594" y="1826078"/>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rot="16200000">
              <a:off x="32954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5" y="1693333"/>
            <a:ext cx="3865134" cy="1735667"/>
          </a:xfrm>
        </p:spPr>
        <p:txBody>
          <a:bodyPr anchor="b">
            <a:normAutofit/>
          </a:bodyPr>
          <a:lstStyle>
            <a:lvl1pPr algn="l">
              <a:defRPr sz="3600" b="0"/>
            </a:lvl1pPr>
          </a:lstStyle>
          <a:p>
            <a:r>
              <a:rPr lang="en-GB"/>
              <a:t>Click to edit Master title style</a:t>
            </a:r>
            <a:endParaRPr lang="en-US"/>
          </a:p>
        </p:txBody>
      </p:sp>
      <p:sp>
        <p:nvSpPr>
          <p:cNvPr id="3" name="Picture Placeholder 2"/>
          <p:cNvSpPr>
            <a:spLocks noGrp="1" noChangeAspect="1"/>
          </p:cNvSpPr>
          <p:nvPr>
            <p:ph type="pic" idx="1"/>
          </p:nvPr>
        </p:nvSpPr>
        <p:spPr>
          <a:xfrm>
            <a:off x="6547870" y="1143000"/>
            <a:ext cx="3227193"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marL="0" lvl="0" indent="0" algn="ctr">
              <a:buNone/>
            </a:pPr>
            <a:r>
              <a:rPr lang="en-GB"/>
              <a:t>Click icon to add picture</a:t>
            </a:r>
            <a:endParaRPr lang="en-US"/>
          </a:p>
        </p:txBody>
      </p:sp>
      <p:sp>
        <p:nvSpPr>
          <p:cNvPr id="4" name="Text Placeholder 3"/>
          <p:cNvSpPr>
            <a:spLocks noGrp="1"/>
          </p:cNvSpPr>
          <p:nvPr>
            <p:ph type="body" sz="half" idx="2"/>
          </p:nvPr>
        </p:nvSpPr>
        <p:spPr bwMode="gray">
          <a:xfrm>
            <a:off x="1154954" y="3657600"/>
            <a:ext cx="3859212" cy="13716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5DA3B6A-CB5F-964B-BF3C-95669605462C}"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4741723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3" name="Rectangle 12"/>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7" name="Oval 16"/>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Freeform 5"/>
            <p:cNvSpPr/>
            <p:nvPr/>
          </p:nvSpPr>
          <p:spPr bwMode="gray">
            <a:xfrm rot="10371525">
              <a:off x="263767" y="443825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5"/>
            <p:cNvSpPr/>
            <p:nvPr/>
          </p:nvSpPr>
          <p:spPr bwMode="gray">
            <a:xfrm rot="10800000">
              <a:off x="459506" y="321130"/>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5"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4969927"/>
            <a:ext cx="8825659" cy="566738"/>
          </a:xfrm>
        </p:spPr>
        <p:txBody>
          <a:bodyPr anchor="b">
            <a:normAutofit/>
          </a:bodyPr>
          <a:lstStyle>
            <a:lvl1pPr algn="l">
              <a:defRPr sz="2400" b="0"/>
            </a:lvl1pPr>
          </a:lstStyle>
          <a:p>
            <a:r>
              <a:rPr lang="en-GB"/>
              <a:t>Click to edit Master title style</a:t>
            </a:r>
            <a:endParaRPr lang="en-US"/>
          </a:p>
        </p:txBody>
      </p:sp>
      <p:sp>
        <p:nvSpPr>
          <p:cNvPr id="3" name="Picture Placeholder 2"/>
          <p:cNvSpPr>
            <a:spLocks noGrp="1" noChangeAspect="1"/>
          </p:cNvSpPr>
          <p:nvPr>
            <p:ph type="pic" idx="1"/>
          </p:nvPr>
        </p:nvSpPr>
        <p:spPr>
          <a:xfrm>
            <a:off x="1154954" y="685800"/>
            <a:ext cx="8825659"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4" name="Text Placeholder 3"/>
          <p:cNvSpPr>
            <a:spLocks noGrp="1"/>
          </p:cNvSpPr>
          <p:nvPr>
            <p:ph type="body" sz="half" idx="2"/>
          </p:nvPr>
        </p:nvSpPr>
        <p:spPr>
          <a:xfrm>
            <a:off x="1154954" y="5536665"/>
            <a:ext cx="8825658"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05DA3B6A-CB5F-964B-BF3C-95669605462C}" type="datetimeFigureOut">
              <a:rPr lang="en-US" smtClean="0"/>
              <a:t>10/6/25</a:t>
            </a:fld>
            <a:endParaRPr lang="en-US"/>
          </a:p>
        </p:txBody>
      </p:sp>
      <p:sp>
        <p:nvSpPr>
          <p:cNvPr id="6" name="Footer Placeholder 5"/>
          <p:cNvSpPr>
            <a:spLocks noGrp="1"/>
          </p:cNvSpPr>
          <p:nvPr>
            <p:ph type="ftr" sz="quarter" idx="11"/>
          </p:nvPr>
        </p:nvSpPr>
        <p:spPr/>
        <p:txBody>
          <a:bodyPr/>
          <a:lstStyle/>
          <a:p>
            <a:endParaRPr lang="en-US"/>
          </a:p>
        </p:txBody>
      </p:sp>
      <p:sp>
        <p:nvSpPr>
          <p:cNvPr id="16" name="Rectangle 15"/>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23947331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7" name="Group 6"/>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Freeform 5"/>
            <p:cNvSpPr/>
            <p:nvPr/>
          </p:nvSpPr>
          <p:spPr bwMode="gray">
            <a:xfrm rot="21010068">
              <a:off x="8490951" y="2714874"/>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7" name="Freeform 5"/>
            <p:cNvSpPr/>
            <p:nvPr/>
          </p:nvSpPr>
          <p:spPr bwMode="gray">
            <a:xfrm>
              <a:off x="455612" y="2801319"/>
              <a:ext cx="11277600" cy="3602637"/>
            </a:xfrm>
            <a:custGeom>
              <a:avLst/>
              <a:gdLst/>
              <a:ahLst/>
              <a:cxnLst/>
              <a:rect l="l" t="t" r="r" b="b"/>
              <a:pathLst>
                <a:path w="10000" h="7946">
                  <a:moveTo>
                    <a:pt x="0" y="0"/>
                  </a:moveTo>
                  <a:lnTo>
                    <a:pt x="0" y="7945"/>
                  </a:lnTo>
                  <a:lnTo>
                    <a:pt x="10000" y="7946"/>
                  </a:lnTo>
                  <a:lnTo>
                    <a:pt x="10000" y="4"/>
                  </a:lnTo>
                  <a:lnTo>
                    <a:pt x="10000" y="4"/>
                  </a:lnTo>
                  <a:lnTo>
                    <a:pt x="9773" y="91"/>
                  </a:lnTo>
                  <a:lnTo>
                    <a:pt x="9547" y="175"/>
                  </a:lnTo>
                  <a:lnTo>
                    <a:pt x="9320" y="256"/>
                  </a:lnTo>
                  <a:lnTo>
                    <a:pt x="9092" y="326"/>
                  </a:lnTo>
                  <a:lnTo>
                    <a:pt x="8865" y="396"/>
                  </a:lnTo>
                  <a:lnTo>
                    <a:pt x="8637" y="462"/>
                  </a:lnTo>
                  <a:lnTo>
                    <a:pt x="8412" y="518"/>
                  </a:lnTo>
                  <a:lnTo>
                    <a:pt x="8184" y="571"/>
                  </a:lnTo>
                  <a:lnTo>
                    <a:pt x="7957" y="620"/>
                  </a:lnTo>
                  <a:lnTo>
                    <a:pt x="7734" y="662"/>
                  </a:lnTo>
                  <a:lnTo>
                    <a:pt x="7508" y="704"/>
                  </a:lnTo>
                  <a:lnTo>
                    <a:pt x="7285" y="739"/>
                  </a:lnTo>
                  <a:lnTo>
                    <a:pt x="7062" y="767"/>
                  </a:lnTo>
                  <a:lnTo>
                    <a:pt x="6840" y="795"/>
                  </a:lnTo>
                  <a:lnTo>
                    <a:pt x="6620" y="819"/>
                  </a:lnTo>
                  <a:lnTo>
                    <a:pt x="6402" y="837"/>
                  </a:lnTo>
                  <a:lnTo>
                    <a:pt x="6184" y="851"/>
                  </a:lnTo>
                  <a:lnTo>
                    <a:pt x="5968" y="865"/>
                  </a:lnTo>
                  <a:lnTo>
                    <a:pt x="5755" y="872"/>
                  </a:lnTo>
                  <a:lnTo>
                    <a:pt x="5542" y="879"/>
                  </a:lnTo>
                  <a:lnTo>
                    <a:pt x="5332" y="882"/>
                  </a:lnTo>
                  <a:lnTo>
                    <a:pt x="5124" y="879"/>
                  </a:lnTo>
                  <a:lnTo>
                    <a:pt x="4918" y="879"/>
                  </a:lnTo>
                  <a:lnTo>
                    <a:pt x="4714" y="872"/>
                  </a:lnTo>
                  <a:lnTo>
                    <a:pt x="4514" y="861"/>
                  </a:lnTo>
                  <a:lnTo>
                    <a:pt x="4316" y="851"/>
                  </a:lnTo>
                  <a:lnTo>
                    <a:pt x="4122" y="840"/>
                  </a:lnTo>
                  <a:lnTo>
                    <a:pt x="3929" y="823"/>
                  </a:lnTo>
                  <a:lnTo>
                    <a:pt x="3739" y="805"/>
                  </a:lnTo>
                  <a:lnTo>
                    <a:pt x="3553" y="788"/>
                  </a:lnTo>
                  <a:lnTo>
                    <a:pt x="3190" y="742"/>
                  </a:lnTo>
                  <a:lnTo>
                    <a:pt x="2842" y="693"/>
                  </a:lnTo>
                  <a:lnTo>
                    <a:pt x="2508" y="641"/>
                  </a:lnTo>
                  <a:lnTo>
                    <a:pt x="2192" y="585"/>
                  </a:lnTo>
                  <a:lnTo>
                    <a:pt x="1890" y="525"/>
                  </a:lnTo>
                  <a:lnTo>
                    <a:pt x="1610" y="462"/>
                  </a:lnTo>
                  <a:lnTo>
                    <a:pt x="1347" y="399"/>
                  </a:lnTo>
                  <a:lnTo>
                    <a:pt x="1105" y="336"/>
                  </a:lnTo>
                  <a:lnTo>
                    <a:pt x="883" y="277"/>
                  </a:lnTo>
                  <a:lnTo>
                    <a:pt x="686" y="221"/>
                  </a:lnTo>
                  <a:lnTo>
                    <a:pt x="508" y="168"/>
                  </a:lnTo>
                  <a:lnTo>
                    <a:pt x="358" y="123"/>
                  </a:lnTo>
                  <a:lnTo>
                    <a:pt x="232" y="81"/>
                  </a:lnTo>
                  <a:lnTo>
                    <a:pt x="59" y="21"/>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48798" y="1063417"/>
            <a:ext cx="8831816" cy="1372986"/>
          </a:xfrm>
        </p:spPr>
        <p:txBody>
          <a:bodyPr/>
          <a:lstStyle>
            <a:lvl1pPr>
              <a:defRPr sz="4000"/>
            </a:lvl1pPr>
          </a:lstStyle>
          <a:p>
            <a:r>
              <a:rPr lang="en-GB"/>
              <a:t>Click to edit Master title style</a:t>
            </a:r>
            <a:endParaRPr lang="en-US"/>
          </a:p>
        </p:txBody>
      </p:sp>
      <p:sp>
        <p:nvSpPr>
          <p:cNvPr id="8" name="Text Placeholder 3"/>
          <p:cNvSpPr>
            <a:spLocks noGrp="1"/>
          </p:cNvSpPr>
          <p:nvPr>
            <p:ph type="body" sz="half" idx="2"/>
          </p:nvPr>
        </p:nvSpPr>
        <p:spPr>
          <a:xfrm>
            <a:off x="1154954" y="3543300"/>
            <a:ext cx="8825659" cy="24765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13" name="Rectangle 12"/>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9508704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0" y="0"/>
            <a:ext cx="12192000" cy="6858000"/>
            <a:chOff x="0" y="0"/>
            <a:chExt cx="12192000" cy="6858000"/>
          </a:xfrm>
        </p:grpSpPr>
        <p:sp>
          <p:nvSpPr>
            <p:cNvPr id="17" name="Rectangle 16"/>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0" name="Oval 19"/>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5" name="Oval 24"/>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Freeform 5"/>
            <p:cNvSpPr/>
            <p:nvPr/>
          </p:nvSpPr>
          <p:spPr bwMode="gray">
            <a:xfrm rot="21010068">
              <a:off x="8490951" y="41851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2"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8"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16" name="TextBox 15"/>
          <p:cNvSpPr txBox="1"/>
          <p:nvPr/>
        </p:nvSpPr>
        <p:spPr bwMode="gray">
          <a:xfrm>
            <a:off x="881566" y="607336"/>
            <a:ext cx="801912"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13" name="TextBox 12"/>
          <p:cNvSpPr txBox="1"/>
          <p:nvPr/>
        </p:nvSpPr>
        <p:spPr bwMode="gray">
          <a:xfrm>
            <a:off x="9884458" y="2613787"/>
            <a:ext cx="652763" cy="1569660"/>
          </a:xfrm>
          <a:prstGeom prst="rect">
            <a:avLst/>
          </a:prstGeom>
          <a:noFill/>
        </p:spPr>
        <p:txBody>
          <a:bodyPr wrap="square" rtlCol="0">
            <a:spAutoFit/>
          </a:bodyPr>
          <a:lstStyle/>
          <a:p>
            <a:pPr algn="r"/>
            <a:r>
              <a:rPr lang="en-US" sz="9600" b="0" i="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581878" y="982134"/>
            <a:ext cx="8453906" cy="2696632"/>
          </a:xfrm>
        </p:spPr>
        <p:txBody>
          <a:bodyPr/>
          <a:lstStyle>
            <a:lvl1pPr>
              <a:defRPr sz="4000"/>
            </a:lvl1pPr>
          </a:lstStyle>
          <a:p>
            <a:r>
              <a:rPr lang="en-GB"/>
              <a:t>Click to edit Master title style</a:t>
            </a:r>
            <a:endParaRPr lang="en-US"/>
          </a:p>
        </p:txBody>
      </p:sp>
      <p:sp>
        <p:nvSpPr>
          <p:cNvPr id="14" name="Text Placeholder 3"/>
          <p:cNvSpPr>
            <a:spLocks noGrp="1"/>
          </p:cNvSpPr>
          <p:nvPr>
            <p:ph type="body" sz="half" idx="13"/>
          </p:nvPr>
        </p:nvSpPr>
        <p:spPr bwMode="gray">
          <a:xfrm>
            <a:off x="1945945" y="3678766"/>
            <a:ext cx="7731219" cy="342174"/>
          </a:xfrm>
        </p:spPr>
        <p:txBody>
          <a:bodyPr anchor="t">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0" name="Text Placeholder 3"/>
          <p:cNvSpPr>
            <a:spLocks noGrp="1"/>
          </p:cNvSpPr>
          <p:nvPr>
            <p:ph type="body" sz="half" idx="2"/>
          </p:nvPr>
        </p:nvSpPr>
        <p:spPr>
          <a:xfrm>
            <a:off x="1154954" y="5029199"/>
            <a:ext cx="9244897" cy="997857"/>
          </a:xfrm>
        </p:spPr>
        <p:txBody>
          <a:bodyPr anchor="ct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19" name="Rectangle 18"/>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45627092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1" name="Rectangle 10"/>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Freeform 5"/>
            <p:cNvSpPr/>
            <p:nvPr/>
          </p:nvSpPr>
          <p:spPr bwMode="gray">
            <a:xfrm rot="21010068">
              <a:off x="8490951" y="4193583"/>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5"/>
            <p:cNvSpPr/>
            <p:nvPr/>
          </p:nvSpPr>
          <p:spPr bwMode="gray">
            <a:xfrm>
              <a:off x="455612" y="4241801"/>
              <a:ext cx="11277600" cy="2337161"/>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2"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1"/>
          <p:cNvSpPr>
            <a:spLocks noGrp="1"/>
          </p:cNvSpPr>
          <p:nvPr>
            <p:ph type="title"/>
          </p:nvPr>
        </p:nvSpPr>
        <p:spPr>
          <a:xfrm>
            <a:off x="1154954" y="2370667"/>
            <a:ext cx="8825660" cy="1822514"/>
          </a:xfrm>
        </p:spPr>
        <p:txBody>
          <a:bodyPr anchor="b"/>
          <a:lstStyle>
            <a:lvl1pPr algn="l">
              <a:defRPr sz="4000" b="0" cap="none"/>
            </a:lvl1pPr>
          </a:lstStyle>
          <a:p>
            <a:r>
              <a:rPr lang="en-GB"/>
              <a:t>Click to edit Master title style</a:t>
            </a:r>
            <a:endParaRPr lang="en-US"/>
          </a:p>
        </p:txBody>
      </p:sp>
      <p:sp>
        <p:nvSpPr>
          <p:cNvPr id="3" name="Text Placeholder 2"/>
          <p:cNvSpPr>
            <a:spLocks noGrp="1"/>
          </p:cNvSpPr>
          <p:nvPr>
            <p:ph type="body" idx="1"/>
          </p:nvPr>
        </p:nvSpPr>
        <p:spPr>
          <a:xfrm>
            <a:off x="1154954" y="5024967"/>
            <a:ext cx="8825659" cy="860400"/>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8506327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a:p>
        </p:txBody>
      </p:sp>
      <p:sp>
        <p:nvSpPr>
          <p:cNvPr id="3" name="Text Placeholder 2"/>
          <p:cNvSpPr>
            <a:spLocks noGrp="1"/>
          </p:cNvSpPr>
          <p:nvPr>
            <p:ph type="body" idx="1"/>
          </p:nvPr>
        </p:nvSpPr>
        <p:spPr>
          <a:xfrm>
            <a:off x="1154954" y="2603502"/>
            <a:ext cx="314187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6" name="Text Placeholder 3"/>
          <p:cNvSpPr>
            <a:spLocks noGrp="1"/>
          </p:cNvSpPr>
          <p:nvPr>
            <p:ph type="body" sz="half" idx="15"/>
          </p:nvPr>
        </p:nvSpPr>
        <p:spPr>
          <a:xfrm>
            <a:off x="1154953" y="3179764"/>
            <a:ext cx="314187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12721" y="2603500"/>
            <a:ext cx="3147009"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Text Placeholder 3"/>
          <p:cNvSpPr>
            <a:spLocks noGrp="1"/>
          </p:cNvSpPr>
          <p:nvPr>
            <p:ph type="body" sz="half" idx="16"/>
          </p:nvPr>
        </p:nvSpPr>
        <p:spPr>
          <a:xfrm>
            <a:off x="4512721" y="3179763"/>
            <a:ext cx="3147009"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888135" y="2603501"/>
            <a:ext cx="3145730"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Text Placeholder 3"/>
          <p:cNvSpPr>
            <a:spLocks noGrp="1"/>
          </p:cNvSpPr>
          <p:nvPr>
            <p:ph type="body" sz="half" idx="17"/>
          </p:nvPr>
        </p:nvSpPr>
        <p:spPr>
          <a:xfrm>
            <a:off x="7888329" y="3179762"/>
            <a:ext cx="3145536" cy="284729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17" name="Straight Connector 16"/>
          <p:cNvCxnSpPr/>
          <p:nvPr/>
        </p:nvCxnSpPr>
        <p:spPr>
          <a:xfrm>
            <a:off x="440397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777240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5DA3B6A-CB5F-964B-BF3C-95669605462C}" type="datetimeFigureOut">
              <a:rPr lang="en-US" smtClean="0"/>
              <a:t>10/6/25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345011849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lvl1pPr>
              <a:defRPr sz="3600"/>
            </a:lvl1pPr>
          </a:lstStyle>
          <a:p>
            <a:r>
              <a:rPr lang="en-GB"/>
              <a:t>Click to edit Master title style</a:t>
            </a:r>
            <a:endParaRPr lang="en-US"/>
          </a:p>
        </p:txBody>
      </p:sp>
      <p:sp>
        <p:nvSpPr>
          <p:cNvPr id="3" name="Text Placeholder 2"/>
          <p:cNvSpPr>
            <a:spLocks noGrp="1"/>
          </p:cNvSpPr>
          <p:nvPr>
            <p:ph type="body" idx="1"/>
          </p:nvPr>
        </p:nvSpPr>
        <p:spPr>
          <a:xfrm>
            <a:off x="1154954" y="4532844"/>
            <a:ext cx="3050438"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9" name="Picture Placeholder 2"/>
          <p:cNvSpPr>
            <a:spLocks noGrp="1" noChangeAspect="1"/>
          </p:cNvSpPr>
          <p:nvPr>
            <p:ph type="pic" idx="15"/>
          </p:nvPr>
        </p:nvSpPr>
        <p:spPr>
          <a:xfrm>
            <a:off x="1334553"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2" name="Text Placeholder 3"/>
          <p:cNvSpPr>
            <a:spLocks noGrp="1"/>
          </p:cNvSpPr>
          <p:nvPr>
            <p:ph type="body" sz="half" idx="18"/>
          </p:nvPr>
        </p:nvSpPr>
        <p:spPr>
          <a:xfrm>
            <a:off x="1154954" y="5109106"/>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Text Placeholder 4"/>
          <p:cNvSpPr>
            <a:spLocks noGrp="1"/>
          </p:cNvSpPr>
          <p:nvPr>
            <p:ph type="body" sz="quarter" idx="3"/>
          </p:nvPr>
        </p:nvSpPr>
        <p:spPr>
          <a:xfrm>
            <a:off x="4568865" y="4532844"/>
            <a:ext cx="3050438" cy="576263"/>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1" name="Picture Placeholder 2"/>
          <p:cNvSpPr>
            <a:spLocks noGrp="1" noChangeAspect="1"/>
          </p:cNvSpPr>
          <p:nvPr>
            <p:ph type="pic" idx="21"/>
          </p:nvPr>
        </p:nvSpPr>
        <p:spPr>
          <a:xfrm>
            <a:off x="4748462" y="2603500"/>
            <a:ext cx="2691243"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3" name="Text Placeholder 3"/>
          <p:cNvSpPr>
            <a:spLocks noGrp="1"/>
          </p:cNvSpPr>
          <p:nvPr>
            <p:ph type="body" sz="half" idx="19"/>
          </p:nvPr>
        </p:nvSpPr>
        <p:spPr>
          <a:xfrm>
            <a:off x="4570172" y="5109105"/>
            <a:ext cx="3050438"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4" name="Text Placeholder 4"/>
          <p:cNvSpPr>
            <a:spLocks noGrp="1"/>
          </p:cNvSpPr>
          <p:nvPr>
            <p:ph type="body" sz="quarter" idx="13"/>
          </p:nvPr>
        </p:nvSpPr>
        <p:spPr>
          <a:xfrm>
            <a:off x="7982775" y="4532845"/>
            <a:ext cx="3051095" cy="576262"/>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2" name="Picture Placeholder 2"/>
          <p:cNvSpPr>
            <a:spLocks noGrp="1" noChangeAspect="1"/>
          </p:cNvSpPr>
          <p:nvPr>
            <p:ph type="pic" idx="22"/>
          </p:nvPr>
        </p:nvSpPr>
        <p:spPr>
          <a:xfrm>
            <a:off x="8163031" y="2603500"/>
            <a:ext cx="2691242" cy="159151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a:p>
        </p:txBody>
      </p:sp>
      <p:sp>
        <p:nvSpPr>
          <p:cNvPr id="24" name="Text Placeholder 3"/>
          <p:cNvSpPr>
            <a:spLocks noGrp="1"/>
          </p:cNvSpPr>
          <p:nvPr>
            <p:ph type="body" sz="half" idx="20"/>
          </p:nvPr>
        </p:nvSpPr>
        <p:spPr>
          <a:xfrm>
            <a:off x="7982775" y="5109104"/>
            <a:ext cx="3051096" cy="91795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cxnSp>
        <p:nvCxnSpPr>
          <p:cNvPr id="43" name="Straight Connector 42"/>
          <p:cNvCxnSpPr/>
          <p:nvPr/>
        </p:nvCxnSpPr>
        <p:spPr>
          <a:xfrm>
            <a:off x="4405831"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4" name="Straight Connector 43"/>
          <p:cNvCxnSpPr/>
          <p:nvPr/>
        </p:nvCxnSpPr>
        <p:spPr>
          <a:xfrm>
            <a:off x="7797802" y="2569633"/>
            <a:ext cx="0" cy="3492499"/>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05DA3B6A-CB5F-964B-BF3C-95669605462C}" type="datetimeFigureOut">
              <a:rPr lang="en-US" smtClean="0"/>
              <a:t>10/6/25</a:t>
            </a:fld>
            <a:endParaRPr lang="en-US"/>
          </a:p>
        </p:txBody>
      </p:sp>
      <p:sp>
        <p:nvSpPr>
          <p:cNvPr id="8" name="Footer Placeholder 7"/>
          <p:cNvSpPr>
            <a:spLocks noGrp="1"/>
          </p:cNvSpPr>
          <p:nvPr>
            <p:ph type="ftr" sz="quarter" idx="11"/>
          </p:nvPr>
        </p:nvSpPr>
        <p:spPr>
          <a:xfrm>
            <a:off x="561111" y="6391838"/>
            <a:ext cx="3644282" cy="304801"/>
          </a:xfrm>
        </p:spPr>
        <p:txBody>
          <a:bodyPr/>
          <a:lstStyle/>
          <a:p>
            <a:endParaRPr lang="en-US"/>
          </a:p>
        </p:txBody>
      </p:sp>
      <p:sp>
        <p:nvSpPr>
          <p:cNvPr id="9" name="Slide Number Placeholder 8"/>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9900121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154954" y="973668"/>
            <a:ext cx="8825659" cy="706964"/>
          </a:xfrm>
        </p:spPr>
        <p:txBody>
          <a:bodyPr/>
          <a:lstStyle/>
          <a:p>
            <a:r>
              <a:rPr lang="en-GB"/>
              <a:t>Click to edit Master title style</a:t>
            </a:r>
            <a:endParaRPr lang="en-US"/>
          </a:p>
        </p:txBody>
      </p:sp>
      <p:sp>
        <p:nvSpPr>
          <p:cNvPr id="3" name="Vertical Text Placeholder 2"/>
          <p:cNvSpPr>
            <a:spLocks noGrp="1"/>
          </p:cNvSpPr>
          <p:nvPr>
            <p:ph type="body" orient="vert" idx="1"/>
          </p:nvPr>
        </p:nvSpPr>
        <p:spPr>
          <a:xfrm>
            <a:off x="1154954" y="2603500"/>
            <a:ext cx="8825659" cy="3416300"/>
          </a:xfrm>
        </p:spPr>
        <p:txBody>
          <a:bodyPr vert="eaVert" anchor="t" anchorCtr="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10695439" y="6391838"/>
            <a:ext cx="990599" cy="304799"/>
          </a:xfrm>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0391248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9" name="Group 8"/>
          <p:cNvGrpSpPr/>
          <p:nvPr/>
        </p:nvGrpSpPr>
        <p:grpSpPr>
          <a:xfrm>
            <a:off x="0" y="0"/>
            <a:ext cx="12192000" cy="6858000"/>
            <a:chOff x="0" y="0"/>
            <a:chExt cx="12192000" cy="6858000"/>
          </a:xfrm>
        </p:grpSpPr>
        <p:sp>
          <p:nvSpPr>
            <p:cNvPr id="12" name="Rectangle 11"/>
            <p:cNvSpPr/>
            <p:nvPr/>
          </p:nvSpPr>
          <p:spPr>
            <a:xfrm>
              <a:off x="0" y="0"/>
              <a:ext cx="12192000"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7" name="Rectangle 6"/>
            <p:cNvSpPr/>
            <p:nvPr/>
          </p:nvSpPr>
          <p:spPr bwMode="gray">
            <a:xfrm>
              <a:off x="414867" y="402165"/>
              <a:ext cx="6510866"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5101749">
              <a:off x="6294738" y="457773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0" name="Freeform 5"/>
            <p:cNvSpPr/>
            <p:nvPr/>
          </p:nvSpPr>
          <p:spPr bwMode="gray">
            <a:xfrm rot="5400000">
              <a:off x="4449232" y="2801721"/>
              <a:ext cx="6053670" cy="1254558"/>
            </a:xfrm>
            <a:custGeom>
              <a:avLst/>
              <a:gdLst/>
              <a:ahLst/>
              <a:cxnLst/>
              <a:rect l="l" t="t" r="r" b="b"/>
              <a:pathLst>
                <a:path w="10000" h="8000">
                  <a:moveTo>
                    <a:pt x="0" y="0"/>
                  </a:moveTo>
                  <a:lnTo>
                    <a:pt x="0" y="7970"/>
                  </a:lnTo>
                  <a:lnTo>
                    <a:pt x="10000" y="8000"/>
                  </a:lnTo>
                  <a:lnTo>
                    <a:pt x="10000" y="7"/>
                  </a:lnTo>
                  <a:lnTo>
                    <a:pt x="10000" y="7"/>
                  </a:lnTo>
                  <a:lnTo>
                    <a:pt x="9773" y="156"/>
                  </a:lnTo>
                  <a:lnTo>
                    <a:pt x="9547" y="298"/>
                  </a:lnTo>
                  <a:lnTo>
                    <a:pt x="9320" y="437"/>
                  </a:lnTo>
                  <a:lnTo>
                    <a:pt x="9092" y="556"/>
                  </a:lnTo>
                  <a:lnTo>
                    <a:pt x="8865" y="676"/>
                  </a:lnTo>
                  <a:lnTo>
                    <a:pt x="8637" y="788"/>
                  </a:lnTo>
                  <a:lnTo>
                    <a:pt x="8412" y="884"/>
                  </a:lnTo>
                  <a:lnTo>
                    <a:pt x="8184" y="975"/>
                  </a:lnTo>
                  <a:lnTo>
                    <a:pt x="7957" y="1058"/>
                  </a:lnTo>
                  <a:lnTo>
                    <a:pt x="7734" y="1130"/>
                  </a:lnTo>
                  <a:lnTo>
                    <a:pt x="7508" y="1202"/>
                  </a:lnTo>
                  <a:lnTo>
                    <a:pt x="7285" y="1262"/>
                  </a:lnTo>
                  <a:lnTo>
                    <a:pt x="7062" y="1309"/>
                  </a:lnTo>
                  <a:lnTo>
                    <a:pt x="6840" y="1358"/>
                  </a:lnTo>
                  <a:lnTo>
                    <a:pt x="6620" y="1399"/>
                  </a:lnTo>
                  <a:lnTo>
                    <a:pt x="6402" y="1428"/>
                  </a:lnTo>
                  <a:lnTo>
                    <a:pt x="6184" y="1453"/>
                  </a:lnTo>
                  <a:lnTo>
                    <a:pt x="5968" y="1477"/>
                  </a:lnTo>
                  <a:lnTo>
                    <a:pt x="5755" y="1488"/>
                  </a:lnTo>
                  <a:lnTo>
                    <a:pt x="5542" y="1500"/>
                  </a:lnTo>
                  <a:lnTo>
                    <a:pt x="5332" y="1506"/>
                  </a:lnTo>
                  <a:lnTo>
                    <a:pt x="5124" y="1500"/>
                  </a:lnTo>
                  <a:lnTo>
                    <a:pt x="4918" y="1500"/>
                  </a:lnTo>
                  <a:lnTo>
                    <a:pt x="4714" y="1488"/>
                  </a:lnTo>
                  <a:lnTo>
                    <a:pt x="4514" y="1470"/>
                  </a:lnTo>
                  <a:lnTo>
                    <a:pt x="4316" y="1453"/>
                  </a:lnTo>
                  <a:lnTo>
                    <a:pt x="4122" y="1434"/>
                  </a:lnTo>
                  <a:lnTo>
                    <a:pt x="3929" y="1405"/>
                  </a:lnTo>
                  <a:lnTo>
                    <a:pt x="3739" y="1374"/>
                  </a:lnTo>
                  <a:lnTo>
                    <a:pt x="3553" y="1346"/>
                  </a:lnTo>
                  <a:lnTo>
                    <a:pt x="3190" y="1267"/>
                  </a:lnTo>
                  <a:lnTo>
                    <a:pt x="2842" y="1183"/>
                  </a:lnTo>
                  <a:lnTo>
                    <a:pt x="2508" y="1095"/>
                  </a:lnTo>
                  <a:lnTo>
                    <a:pt x="2192" y="998"/>
                  </a:lnTo>
                  <a:lnTo>
                    <a:pt x="1890" y="897"/>
                  </a:lnTo>
                  <a:lnTo>
                    <a:pt x="1610" y="788"/>
                  </a:lnTo>
                  <a:lnTo>
                    <a:pt x="1347" y="681"/>
                  </a:lnTo>
                  <a:lnTo>
                    <a:pt x="1105" y="574"/>
                  </a:lnTo>
                  <a:lnTo>
                    <a:pt x="883" y="473"/>
                  </a:lnTo>
                  <a:lnTo>
                    <a:pt x="686" y="377"/>
                  </a:lnTo>
                  <a:lnTo>
                    <a:pt x="508" y="286"/>
                  </a:lnTo>
                  <a:lnTo>
                    <a:pt x="358" y="210"/>
                  </a:lnTo>
                  <a:lnTo>
                    <a:pt x="232" y="138"/>
                  </a:lnTo>
                  <a:lnTo>
                    <a:pt x="59" y="35"/>
                  </a:lnTo>
                  <a:lnTo>
                    <a:pt x="0" y="0"/>
                  </a:lnTo>
                  <a:lnTo>
                    <a:pt x="0" y="0"/>
                  </a:lnTo>
                  <a:close/>
                </a:path>
              </a:pathLst>
            </a:custGeom>
            <a:solidFill>
              <a:schemeClr val="bg1"/>
            </a:solidFill>
            <a:ln>
              <a:noFill/>
            </a:ln>
          </p:spPr>
        </p:sp>
        <p:sp>
          <p:nvSpPr>
            <p:cNvPr id="13"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Vertical Title 1"/>
          <p:cNvSpPr>
            <a:spLocks noGrp="1"/>
          </p:cNvSpPr>
          <p:nvPr>
            <p:ph type="title" orient="vert"/>
          </p:nvPr>
        </p:nvSpPr>
        <p:spPr>
          <a:xfrm>
            <a:off x="8585235" y="1278467"/>
            <a:ext cx="1409965" cy="4748590"/>
          </a:xfrm>
        </p:spPr>
        <p:txBody>
          <a:bodyPr vert="eaVert" anchor="b" anchorCtr="0"/>
          <a:lstStyle/>
          <a:p>
            <a:r>
              <a:rPr lang="en-GB"/>
              <a:t>Click to edit Master title style</a:t>
            </a:r>
            <a:endParaRPr lang="en-US"/>
          </a:p>
        </p:txBody>
      </p:sp>
      <p:sp>
        <p:nvSpPr>
          <p:cNvPr id="3" name="Vertical Text Placeholder 2"/>
          <p:cNvSpPr>
            <a:spLocks noGrp="1"/>
          </p:cNvSpPr>
          <p:nvPr>
            <p:ph type="body" orient="vert" idx="1"/>
          </p:nvPr>
        </p:nvSpPr>
        <p:spPr>
          <a:xfrm>
            <a:off x="1154954" y="1278467"/>
            <a:ext cx="6256025" cy="474859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10"/>
          </p:nvPr>
        </p:nvSpPr>
        <p:spPr>
          <a:xfrm>
            <a:off x="10653104" y="6391838"/>
            <a:ext cx="992135" cy="304799"/>
          </a:xfrm>
        </p:spPr>
        <p:txBody>
          <a:bodyPr/>
          <a:lstStyle/>
          <a:p>
            <a:fld id="{05DA3B6A-CB5F-964B-BF3C-95669605462C}" type="datetimeFigureOut">
              <a:rPr lang="en-US" smtClean="0"/>
              <a:t>10/6/25</a:t>
            </a:fld>
            <a:endParaRPr lang="en-US"/>
          </a:p>
        </p:txBody>
      </p:sp>
      <p:sp>
        <p:nvSpPr>
          <p:cNvPr id="5" name="Footer Placeholder 4"/>
          <p:cNvSpPr>
            <a:spLocks noGrp="1"/>
          </p:cNvSpPr>
          <p:nvPr>
            <p:ph type="ftr" sz="quarter" idx="11"/>
          </p:nvPr>
        </p:nvSpPr>
        <p:spPr/>
        <p:txBody>
          <a:bodyPr/>
          <a:lstStyle/>
          <a:p>
            <a:endParaRPr lang="en-US"/>
          </a:p>
        </p:txBody>
      </p:sp>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p:txBody>
          <a:bodyPr/>
          <a:lstStyle/>
          <a:p>
            <a:fld id="{EB9946AE-8527-B94F-86FE-9F6A5EC81658}" type="slidenum">
              <a:rPr lang="en-US" smtClean="0"/>
              <a:t>‹#›</a:t>
            </a:fld>
            <a:endParaRPr lang="en-US"/>
          </a:p>
        </p:txBody>
      </p:sp>
    </p:spTree>
    <p:extLst>
      <p:ext uri="{BB962C8B-B14F-4D97-AF65-F5344CB8AC3E}">
        <p14:creationId xmlns:p14="http://schemas.microsoft.com/office/powerpoint/2010/main" val="11557459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8" name="Group 7"/>
          <p:cNvGrpSpPr/>
          <p:nvPr/>
        </p:nvGrpSpPr>
        <p:grpSpPr>
          <a:xfrm>
            <a:off x="0" y="0"/>
            <a:ext cx="12192000" cy="6858000"/>
            <a:chOff x="0" y="0"/>
            <a:chExt cx="12192000" cy="6858000"/>
          </a:xfrm>
        </p:grpSpPr>
        <p:sp>
          <p:nvSpPr>
            <p:cNvPr id="7" name="Rectangle 6"/>
            <p:cNvSpPr/>
            <p:nvPr/>
          </p:nvSpPr>
          <p:spPr>
            <a:xfrm>
              <a:off x="0" y="0"/>
              <a:ext cx="12192000"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8609012" y="5867400"/>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860901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7999412" y="8464"/>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Freeform 5"/>
            <p:cNvSpPr/>
            <p:nvPr/>
          </p:nvSpPr>
          <p:spPr bwMode="gray">
            <a:xfrm rot="21010068">
              <a:off x="8490951" y="1797517"/>
              <a:ext cx="3299407" cy="440924"/>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p:nvPr/>
          </p:nvSpPr>
          <p:spPr bwMode="gray">
            <a:xfrm>
              <a:off x="459506" y="1866405"/>
              <a:ext cx="11277600" cy="4533900"/>
            </a:xfrm>
            <a:custGeom>
              <a:avLst/>
              <a:gdLst/>
              <a:ahLst/>
              <a:cxnLst/>
              <a:rect l="0" t="0" r="r" b="b"/>
              <a:pathLst>
                <a:path w="7104" h="2856">
                  <a:moveTo>
                    <a:pt x="0" y="0"/>
                  </a:moveTo>
                  <a:lnTo>
                    <a:pt x="0" y="2856"/>
                  </a:lnTo>
                  <a:lnTo>
                    <a:pt x="7104" y="2856"/>
                  </a:lnTo>
                  <a:lnTo>
                    <a:pt x="7104" y="1"/>
                  </a:lnTo>
                  <a:lnTo>
                    <a:pt x="7104" y="1"/>
                  </a:lnTo>
                  <a:lnTo>
                    <a:pt x="6943" y="26"/>
                  </a:lnTo>
                  <a:lnTo>
                    <a:pt x="6782" y="50"/>
                  </a:lnTo>
                  <a:lnTo>
                    <a:pt x="6621" y="73"/>
                  </a:lnTo>
                  <a:lnTo>
                    <a:pt x="6459" y="93"/>
                  </a:lnTo>
                  <a:lnTo>
                    <a:pt x="6298" y="113"/>
                  </a:lnTo>
                  <a:lnTo>
                    <a:pt x="6136" y="132"/>
                  </a:lnTo>
                  <a:lnTo>
                    <a:pt x="5976" y="148"/>
                  </a:lnTo>
                  <a:lnTo>
                    <a:pt x="5814" y="163"/>
                  </a:lnTo>
                  <a:lnTo>
                    <a:pt x="5653" y="177"/>
                  </a:lnTo>
                  <a:lnTo>
                    <a:pt x="5494" y="189"/>
                  </a:lnTo>
                  <a:lnTo>
                    <a:pt x="5334" y="201"/>
                  </a:lnTo>
                  <a:lnTo>
                    <a:pt x="5175" y="211"/>
                  </a:lnTo>
                  <a:lnTo>
                    <a:pt x="5017" y="219"/>
                  </a:lnTo>
                  <a:lnTo>
                    <a:pt x="4859" y="227"/>
                  </a:lnTo>
                  <a:lnTo>
                    <a:pt x="4703" y="234"/>
                  </a:lnTo>
                  <a:lnTo>
                    <a:pt x="4548" y="239"/>
                  </a:lnTo>
                  <a:lnTo>
                    <a:pt x="4393" y="243"/>
                  </a:lnTo>
                  <a:lnTo>
                    <a:pt x="4240" y="247"/>
                  </a:lnTo>
                  <a:lnTo>
                    <a:pt x="4088" y="249"/>
                  </a:lnTo>
                  <a:lnTo>
                    <a:pt x="3937" y="251"/>
                  </a:lnTo>
                  <a:lnTo>
                    <a:pt x="3788" y="252"/>
                  </a:lnTo>
                  <a:lnTo>
                    <a:pt x="3640" y="251"/>
                  </a:lnTo>
                  <a:lnTo>
                    <a:pt x="3494" y="251"/>
                  </a:lnTo>
                  <a:lnTo>
                    <a:pt x="3349" y="249"/>
                  </a:lnTo>
                  <a:lnTo>
                    <a:pt x="3207" y="246"/>
                  </a:lnTo>
                  <a:lnTo>
                    <a:pt x="3066" y="243"/>
                  </a:lnTo>
                  <a:lnTo>
                    <a:pt x="2928" y="240"/>
                  </a:lnTo>
                  <a:lnTo>
                    <a:pt x="2791" y="235"/>
                  </a:lnTo>
                  <a:lnTo>
                    <a:pt x="2656" y="230"/>
                  </a:lnTo>
                  <a:lnTo>
                    <a:pt x="2524" y="225"/>
                  </a:lnTo>
                  <a:lnTo>
                    <a:pt x="2266" y="212"/>
                  </a:lnTo>
                  <a:lnTo>
                    <a:pt x="2019" y="198"/>
                  </a:lnTo>
                  <a:lnTo>
                    <a:pt x="1782" y="183"/>
                  </a:lnTo>
                  <a:lnTo>
                    <a:pt x="1557" y="167"/>
                  </a:lnTo>
                  <a:lnTo>
                    <a:pt x="1343" y="150"/>
                  </a:lnTo>
                  <a:lnTo>
                    <a:pt x="1144" y="132"/>
                  </a:lnTo>
                  <a:lnTo>
                    <a:pt x="957" y="114"/>
                  </a:lnTo>
                  <a:lnTo>
                    <a:pt x="785" y="96"/>
                  </a:lnTo>
                  <a:lnTo>
                    <a:pt x="627" y="79"/>
                  </a:lnTo>
                  <a:lnTo>
                    <a:pt x="487" y="63"/>
                  </a:lnTo>
                  <a:lnTo>
                    <a:pt x="361" y="48"/>
                  </a:lnTo>
                  <a:lnTo>
                    <a:pt x="254" y="35"/>
                  </a:lnTo>
                  <a:lnTo>
                    <a:pt x="165" y="23"/>
                  </a:lnTo>
                  <a:lnTo>
                    <a:pt x="42" y="6"/>
                  </a:lnTo>
                  <a:lnTo>
                    <a:pt x="0" y="0"/>
                  </a:lnTo>
                  <a:lnTo>
                    <a:pt x="0" y="0"/>
                  </a:lnTo>
                  <a:close/>
                </a:path>
              </a:pathLst>
            </a:custGeom>
            <a:solidFill>
              <a:schemeClr val="bg1"/>
            </a:solidFill>
            <a:ln>
              <a:noFill/>
            </a:ln>
          </p:spPr>
        </p:sp>
        <p:sp>
          <p:nvSpPr>
            <p:cNvPr id="14" name="Freeform 5"/>
            <p:cNvSpPr>
              <a:spLocks noEditPoints="1"/>
            </p:cNvSpPr>
            <p:nvPr/>
          </p:nvSpPr>
          <p:spPr bwMode="gray">
            <a:xfrm>
              <a:off x="0" y="1587"/>
              <a:ext cx="12192000" cy="6856413"/>
            </a:xfrm>
            <a:custGeom>
              <a:avLst/>
              <a:gdLst/>
              <a:ahLst/>
              <a:cxnLst/>
              <a:rect l="0" t="0" r="r" b="b"/>
              <a:pathLst>
                <a:path w="15356" h="8638">
                  <a:moveTo>
                    <a:pt x="0" y="0"/>
                  </a:moveTo>
                  <a:lnTo>
                    <a:pt x="0" y="8638"/>
                  </a:lnTo>
                  <a:lnTo>
                    <a:pt x="15356" y="8638"/>
                  </a:lnTo>
                  <a:lnTo>
                    <a:pt x="15356" y="0"/>
                  </a:lnTo>
                  <a:lnTo>
                    <a:pt x="0" y="0"/>
                  </a:lnTo>
                  <a:close/>
                  <a:moveTo>
                    <a:pt x="14748" y="8038"/>
                  </a:moveTo>
                  <a:lnTo>
                    <a:pt x="600" y="8038"/>
                  </a:lnTo>
                  <a:lnTo>
                    <a:pt x="600" y="592"/>
                  </a:lnTo>
                  <a:lnTo>
                    <a:pt x="14748" y="592"/>
                  </a:lnTo>
                  <a:lnTo>
                    <a:pt x="14748" y="8038"/>
                  </a:lnTo>
                  <a:close/>
                </a:path>
              </a:pathLst>
            </a:custGeom>
            <a:solidFill>
              <a:schemeClr val="bg1"/>
            </a:solidFill>
            <a:ln>
              <a:noFill/>
            </a:ln>
          </p:spPr>
        </p:sp>
      </p:grpSp>
      <p:sp>
        <p:nvSpPr>
          <p:cNvPr id="2" name="Title Placeholder 1"/>
          <p:cNvSpPr>
            <a:spLocks noGrp="1"/>
          </p:cNvSpPr>
          <p:nvPr>
            <p:ph type="title"/>
          </p:nvPr>
        </p:nvSpPr>
        <p:spPr bwMode="gray">
          <a:xfrm>
            <a:off x="1154954" y="973668"/>
            <a:ext cx="8761413" cy="706964"/>
          </a:xfrm>
          <a:prstGeom prst="rect">
            <a:avLst/>
          </a:prstGeom>
        </p:spPr>
        <p:txBody>
          <a:bodyPr vert="horz" lIns="91440" tIns="45720" rIns="91440" bIns="45720" rtlCol="0" anchor="ctr">
            <a:noAutofit/>
          </a:bodyPr>
          <a:lstStyle/>
          <a:p>
            <a:r>
              <a:rPr lang="en-GB"/>
              <a:t>Click to edit Master title style</a:t>
            </a:r>
            <a:endParaRPr lang="en-US"/>
          </a:p>
        </p:txBody>
      </p:sp>
      <p:sp>
        <p:nvSpPr>
          <p:cNvPr id="3" name="Text Placeholder 2"/>
          <p:cNvSpPr>
            <a:spLocks noGrp="1"/>
          </p:cNvSpPr>
          <p:nvPr>
            <p:ph type="body" idx="1"/>
          </p:nvPr>
        </p:nvSpPr>
        <p:spPr>
          <a:xfrm>
            <a:off x="1154954" y="2603500"/>
            <a:ext cx="8761413" cy="3416300"/>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10653104" y="6391838"/>
            <a:ext cx="990599" cy="304799"/>
          </a:xfrm>
          <a:prstGeom prst="rect">
            <a:avLst/>
          </a:prstGeom>
        </p:spPr>
        <p:txBody>
          <a:bodyPr vert="horz" lIns="91440" tIns="45720" rIns="91440" bIns="45720" rtlCol="0" anchor="ctr"/>
          <a:lstStyle>
            <a:lvl1pPr algn="r">
              <a:defRPr sz="1000" b="1" i="0">
                <a:solidFill>
                  <a:schemeClr val="accent1"/>
                </a:solidFill>
              </a:defRPr>
            </a:lvl1pPr>
          </a:lstStyle>
          <a:p>
            <a:fld id="{05DA3B6A-CB5F-964B-BF3C-95669605462C}" type="datetimeFigureOut">
              <a:rPr lang="en-US" smtClean="0"/>
              <a:t>10/6/25</a:t>
            </a:fld>
            <a:endParaRPr lang="en-US"/>
          </a:p>
        </p:txBody>
      </p:sp>
      <p:sp>
        <p:nvSpPr>
          <p:cNvPr id="5" name="Footer Placeholder 4"/>
          <p:cNvSpPr>
            <a:spLocks noGrp="1"/>
          </p:cNvSpPr>
          <p:nvPr>
            <p:ph type="ftr" sz="quarter" idx="3"/>
          </p:nvPr>
        </p:nvSpPr>
        <p:spPr>
          <a:xfrm>
            <a:off x="561110" y="6391838"/>
            <a:ext cx="3859795" cy="304801"/>
          </a:xfrm>
          <a:prstGeom prst="rect">
            <a:avLst/>
          </a:prstGeom>
        </p:spPr>
        <p:txBody>
          <a:bodyPr vert="horz" lIns="91440" tIns="45720" rIns="91440" bIns="45720" rtlCol="0" anchor="ctr"/>
          <a:lstStyle>
            <a:lvl1pPr algn="l">
              <a:defRPr sz="1000" b="1" i="0">
                <a:solidFill>
                  <a:schemeClr val="accent1"/>
                </a:solidFill>
              </a:defRPr>
            </a:lvl1pPr>
          </a:lstStyle>
          <a:p>
            <a:endParaRPr lang="en-US"/>
          </a:p>
        </p:txBody>
      </p:sp>
      <p:sp>
        <p:nvSpPr>
          <p:cNvPr id="21" name="Rectangle 20"/>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bg1"/>
                </a:solidFill>
              </a:defRPr>
            </a:lvl1pPr>
          </a:lstStyle>
          <a:p>
            <a:fld id="{EB9946AE-8527-B94F-86FE-9F6A5EC81658}" type="slidenum">
              <a:rPr lang="en-US" smtClean="0"/>
              <a:t>‹#›</a:t>
            </a:fld>
            <a:endParaRPr lang="en-US"/>
          </a:p>
        </p:txBody>
      </p:sp>
    </p:spTree>
    <p:extLst>
      <p:ext uri="{BB962C8B-B14F-4D97-AF65-F5344CB8AC3E}">
        <p14:creationId xmlns:p14="http://schemas.microsoft.com/office/powerpoint/2010/main" val="15560155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b="0" i="0" kern="1200">
          <a:solidFill>
            <a:schemeClr val="bg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F46AC-8CBA-E1FF-B925-064253E1F7F5}"/>
              </a:ext>
            </a:extLst>
          </p:cNvPr>
          <p:cNvSpPr>
            <a:spLocks noGrp="1"/>
          </p:cNvSpPr>
          <p:nvPr>
            <p:ph type="ctrTitle"/>
          </p:nvPr>
        </p:nvSpPr>
        <p:spPr>
          <a:xfrm>
            <a:off x="1583218" y="2309219"/>
            <a:ext cx="8825658" cy="1119781"/>
          </a:xfrm>
        </p:spPr>
        <p:txBody>
          <a:bodyPr/>
          <a:lstStyle/>
          <a:p>
            <a:r>
              <a:rPr lang="en-US"/>
              <a:t>Number Sense Workshop</a:t>
            </a:r>
          </a:p>
        </p:txBody>
      </p:sp>
      <p:sp>
        <p:nvSpPr>
          <p:cNvPr id="4" name="Subtitle 2">
            <a:extLst>
              <a:ext uri="{FF2B5EF4-FFF2-40B4-BE49-F238E27FC236}">
                <a16:creationId xmlns:a16="http://schemas.microsoft.com/office/drawing/2014/main" id="{C71C15E1-9AC6-5E58-25D0-667F1989E4DF}"/>
              </a:ext>
            </a:extLst>
          </p:cNvPr>
          <p:cNvSpPr txBox="1">
            <a:spLocks/>
          </p:cNvSpPr>
          <p:nvPr/>
        </p:nvSpPr>
        <p:spPr bwMode="gray">
          <a:xfrm>
            <a:off x="1583218" y="3657490"/>
            <a:ext cx="8825658" cy="861420"/>
          </a:xfrm>
          <a:prstGeom prst="rect">
            <a:avLst/>
          </a:prstGeom>
        </p:spPr>
        <p:txBody>
          <a:bodyPr vert="horz" lIns="91440" tIns="45720" rIns="91440" bIns="45720" rtlCol="0" anchor="t">
            <a:normAutofit fontScale="40000" lnSpcReduction="20000"/>
          </a:bodyPr>
          <a:lstStyle>
            <a:lvl1pPr marL="0" indent="0" algn="l" defTabSz="457200" rtl="0" eaLnBrk="1" latinLnBrk="0" hangingPunct="1">
              <a:spcBef>
                <a:spcPts val="1000"/>
              </a:spcBef>
              <a:spcAft>
                <a:spcPts val="0"/>
              </a:spcAft>
              <a:buClr>
                <a:schemeClr val="accent1"/>
              </a:buClr>
              <a:buSzPct val="80000"/>
              <a:buFont typeface="Wingdings 3" charset="2"/>
              <a:buNone/>
              <a:defRPr sz="1800" b="0" i="0" kern="1200" cap="all">
                <a:solidFill>
                  <a:schemeClr val="accent1">
                    <a:lumMod val="60000"/>
                    <a:lumOff val="40000"/>
                  </a:schemeClr>
                </a:solidFill>
                <a:latin typeface="+mn-lt"/>
                <a:ea typeface="+mn-ea"/>
                <a:cs typeface="+mn-cs"/>
              </a:defRPr>
            </a:lvl1pPr>
            <a:lvl2pPr marL="457200" indent="0" algn="ctr" defTabSz="457200" rtl="0" eaLnBrk="1" latinLnBrk="0" hangingPunct="1">
              <a:spcBef>
                <a:spcPts val="1000"/>
              </a:spcBef>
              <a:spcAft>
                <a:spcPts val="0"/>
              </a:spcAft>
              <a:buClr>
                <a:schemeClr val="accent1"/>
              </a:buClr>
              <a:buSzPct val="80000"/>
              <a:buFont typeface="Wingdings 3" charset="2"/>
              <a:buNone/>
              <a:defRPr sz="1600" b="0" i="0" kern="1200">
                <a:solidFill>
                  <a:schemeClr val="tx1">
                    <a:tint val="75000"/>
                  </a:schemeClr>
                </a:solidFill>
                <a:latin typeface="+mn-lt"/>
                <a:ea typeface="+mn-ea"/>
                <a:cs typeface="+mn-cs"/>
              </a:defRPr>
            </a:lvl2pPr>
            <a:lvl3pPr marL="914400" indent="0" algn="ctr" defTabSz="457200" rtl="0" eaLnBrk="1" latinLnBrk="0" hangingPunct="1">
              <a:spcBef>
                <a:spcPts val="1000"/>
              </a:spcBef>
              <a:spcAft>
                <a:spcPts val="0"/>
              </a:spcAft>
              <a:buClr>
                <a:schemeClr val="accent1"/>
              </a:buClr>
              <a:buSzPct val="80000"/>
              <a:buFont typeface="Wingdings 3" charset="2"/>
              <a:buNone/>
              <a:defRPr sz="1400" b="0" i="0" kern="1200">
                <a:solidFill>
                  <a:schemeClr val="tx1">
                    <a:tint val="75000"/>
                  </a:schemeClr>
                </a:solidFill>
                <a:latin typeface="+mn-lt"/>
                <a:ea typeface="+mn-ea"/>
                <a:cs typeface="+mn-cs"/>
              </a:defRPr>
            </a:lvl3pPr>
            <a:lvl4pPr marL="1371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4pPr>
            <a:lvl5pPr marL="18288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5pPr>
            <a:lvl6pPr marL="22860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6pPr>
            <a:lvl7pPr marL="27432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7pPr>
            <a:lvl8pPr marL="32004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8pPr>
            <a:lvl9pPr marL="3657600" indent="0" algn="ctr" defTabSz="457200" rtl="0" eaLnBrk="1" latinLnBrk="0" hangingPunct="1">
              <a:spcBef>
                <a:spcPts val="1000"/>
              </a:spcBef>
              <a:spcAft>
                <a:spcPts val="0"/>
              </a:spcAft>
              <a:buClr>
                <a:schemeClr val="accent1"/>
              </a:buClr>
              <a:buSzPct val="80000"/>
              <a:buFont typeface="Wingdings 3" charset="2"/>
              <a:buNone/>
              <a:defRPr sz="1200" b="0" i="0" kern="1200">
                <a:solidFill>
                  <a:schemeClr val="tx1">
                    <a:tint val="75000"/>
                  </a:schemeClr>
                </a:solidFill>
                <a:latin typeface="+mn-lt"/>
                <a:ea typeface="+mn-ea"/>
                <a:cs typeface="+mn-cs"/>
              </a:defRPr>
            </a:lvl9pPr>
          </a:lstStyle>
          <a:p>
            <a:pPr algn="ctr">
              <a:spcBef>
                <a:spcPts val="1200"/>
              </a:spcBef>
              <a:spcAft>
                <a:spcPts val="1200"/>
              </a:spcAft>
            </a:pPr>
            <a:r>
              <a:rPr lang="en-GB" sz="2900" b="1" i="1" spc="15">
                <a:latin typeface="Euphemia UCAS" panose="020B0503040102020104" pitchFamily="34" charset="-79"/>
                <a:ea typeface="Times New Roman" panose="02020603050405020304" pitchFamily="18" charset="0"/>
                <a:cs typeface="Euphemia UCAS" panose="020B0503040102020104" pitchFamily="34" charset="-79"/>
              </a:rPr>
              <a:t>“Pure Mathematics is, in its way, the poetry of logical ideas.”</a:t>
            </a:r>
            <a:endParaRPr lang="en-GB" sz="2900">
              <a:latin typeface="Euphemia UCAS" panose="020B0503040102020104" pitchFamily="34" charset="-79"/>
              <a:ea typeface="Calibri" panose="020F0502020204030204" pitchFamily="34" charset="0"/>
              <a:cs typeface="Euphemia UCAS" panose="020B0503040102020104" pitchFamily="34" charset="-79"/>
            </a:endParaRPr>
          </a:p>
          <a:p>
            <a:pPr algn="ctr">
              <a:spcBef>
                <a:spcPts val="1200"/>
              </a:spcBef>
              <a:spcAft>
                <a:spcPts val="1200"/>
              </a:spcAft>
            </a:pPr>
            <a:r>
              <a:rPr lang="en-GB" sz="2900" spc="15">
                <a:latin typeface="Euphemia UCAS" panose="020B0503040102020104" pitchFamily="34" charset="-79"/>
                <a:ea typeface="Times New Roman" panose="02020603050405020304" pitchFamily="18" charset="0"/>
                <a:cs typeface="Euphemia UCAS" panose="020B0503040102020104" pitchFamily="34" charset="-79"/>
              </a:rPr>
              <a:t>Albert Einstein</a:t>
            </a:r>
            <a:endParaRPr lang="en-GB" sz="2900">
              <a:latin typeface="Euphemia UCAS" panose="020B0503040102020104" pitchFamily="34" charset="-79"/>
              <a:ea typeface="Calibri" panose="020F0502020204030204" pitchFamily="34" charset="0"/>
              <a:cs typeface="Euphemia UCAS" panose="020B0503040102020104" pitchFamily="34" charset="-79"/>
            </a:endParaRPr>
          </a:p>
          <a:p>
            <a:pPr algn="ctr"/>
            <a:endParaRPr lang="en-US"/>
          </a:p>
        </p:txBody>
      </p:sp>
    </p:spTree>
    <p:extLst>
      <p:ext uri="{BB962C8B-B14F-4D97-AF65-F5344CB8AC3E}">
        <p14:creationId xmlns:p14="http://schemas.microsoft.com/office/powerpoint/2010/main" val="37192359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2544A2-9B91-FA33-936A-0D40EDF88BD1}"/>
              </a:ext>
            </a:extLst>
          </p:cNvPr>
          <p:cNvSpPr>
            <a:spLocks noGrp="1"/>
          </p:cNvSpPr>
          <p:nvPr>
            <p:ph type="title"/>
          </p:nvPr>
        </p:nvSpPr>
        <p:spPr/>
        <p:txBody>
          <a:bodyPr/>
          <a:lstStyle/>
          <a:p>
            <a:r>
              <a:rPr lang="en-US"/>
              <a:t>What are we going to cover?</a:t>
            </a:r>
          </a:p>
        </p:txBody>
      </p:sp>
      <p:sp>
        <p:nvSpPr>
          <p:cNvPr id="3" name="Content Placeholder 2">
            <a:extLst>
              <a:ext uri="{FF2B5EF4-FFF2-40B4-BE49-F238E27FC236}">
                <a16:creationId xmlns:a16="http://schemas.microsoft.com/office/drawing/2014/main" id="{AA95D5F3-72B0-CF79-B927-320200327D40}"/>
              </a:ext>
            </a:extLst>
          </p:cNvPr>
          <p:cNvSpPr>
            <a:spLocks noGrp="1"/>
          </p:cNvSpPr>
          <p:nvPr>
            <p:ph idx="1"/>
          </p:nvPr>
        </p:nvSpPr>
        <p:spPr>
          <a:xfrm>
            <a:off x="722472" y="2468032"/>
            <a:ext cx="9432910" cy="3697241"/>
          </a:xfrm>
        </p:spPr>
        <p:txBody>
          <a:bodyPr>
            <a:normAutofit/>
          </a:bodyPr>
          <a:lstStyle/>
          <a:p>
            <a:r>
              <a:rPr lang="en-US" sz="2400" dirty="0">
                <a:cs typeface="Arial" panose="020B0604020202020204" pitchFamily="34" charset="0"/>
              </a:rPr>
              <a:t>What is Number Sense?</a:t>
            </a:r>
          </a:p>
          <a:p>
            <a:r>
              <a:rPr lang="en-US" sz="2400" dirty="0">
                <a:cs typeface="Arial" panose="020B0604020202020204" pitchFamily="34" charset="0"/>
              </a:rPr>
              <a:t>Year 3 coverage</a:t>
            </a:r>
          </a:p>
          <a:p>
            <a:r>
              <a:rPr lang="en-US" sz="2400" dirty="0">
                <a:cs typeface="Arial" panose="020B0604020202020204" pitchFamily="34" charset="0"/>
              </a:rPr>
              <a:t>Year 4 coverage</a:t>
            </a:r>
          </a:p>
          <a:p>
            <a:r>
              <a:rPr lang="en-US" sz="2400" dirty="0">
                <a:cs typeface="Arial" panose="020B0604020202020204" pitchFamily="34" charset="0"/>
              </a:rPr>
              <a:t>Daily Times Table Fluency Sessions</a:t>
            </a:r>
          </a:p>
          <a:p>
            <a:r>
              <a:rPr lang="en-US" sz="2400" dirty="0">
                <a:cs typeface="Arial" panose="020B0604020202020204" pitchFamily="34" charset="0"/>
              </a:rPr>
              <a:t>Ways to teach times table knowledge</a:t>
            </a:r>
          </a:p>
          <a:p>
            <a:r>
              <a:rPr lang="en-US" sz="2400" dirty="0">
                <a:cs typeface="Arial" panose="020B0604020202020204" pitchFamily="34" charset="0"/>
              </a:rPr>
              <a:t>Year 4 Multiplication Table Test (MTC)</a:t>
            </a:r>
          </a:p>
          <a:p>
            <a:r>
              <a:rPr lang="en-US" sz="2400" dirty="0">
                <a:cs typeface="Arial" panose="020B0604020202020204" pitchFamily="34" charset="0"/>
              </a:rPr>
              <a:t>How can you help at home?</a:t>
            </a:r>
          </a:p>
        </p:txBody>
      </p:sp>
      <p:sp>
        <p:nvSpPr>
          <p:cNvPr id="4" name="Oval 3">
            <a:extLst>
              <a:ext uri="{FF2B5EF4-FFF2-40B4-BE49-F238E27FC236}">
                <a16:creationId xmlns:a16="http://schemas.microsoft.com/office/drawing/2014/main" id="{03B6FF6A-8635-D3A0-D3DA-663924C488E2}"/>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24846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BAC196-B0A8-837F-E34A-03753A72D84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70983B4-6DD8-5936-3641-C14E9ECA6E5F}"/>
              </a:ext>
            </a:extLst>
          </p:cNvPr>
          <p:cNvSpPr>
            <a:spLocks noGrp="1"/>
          </p:cNvSpPr>
          <p:nvPr>
            <p:ph type="title"/>
          </p:nvPr>
        </p:nvSpPr>
        <p:spPr>
          <a:xfrm>
            <a:off x="1997916" y="3429000"/>
            <a:ext cx="7817597" cy="742950"/>
          </a:xfrm>
        </p:spPr>
        <p:txBody>
          <a:bodyPr/>
          <a:lstStyle/>
          <a:p>
            <a:r>
              <a:rPr lang="en-US" dirty="0">
                <a:solidFill>
                  <a:schemeClr val="tx1"/>
                </a:solidFill>
              </a:rPr>
              <a:t>Why are timetables so important?</a:t>
            </a:r>
          </a:p>
        </p:txBody>
      </p:sp>
      <p:sp>
        <p:nvSpPr>
          <p:cNvPr id="7" name="Oval 6">
            <a:extLst>
              <a:ext uri="{FF2B5EF4-FFF2-40B4-BE49-F238E27FC236}">
                <a16:creationId xmlns:a16="http://schemas.microsoft.com/office/drawing/2014/main" id="{A9236EBB-CCF4-3570-FE19-63C1EBBD8B5F}"/>
              </a:ext>
            </a:extLst>
          </p:cNvPr>
          <p:cNvSpPr/>
          <p:nvPr/>
        </p:nvSpPr>
        <p:spPr>
          <a:xfrm>
            <a:off x="104172" y="113758"/>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5372044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27F06-EE8F-FB47-B60E-BBB07DA6BC8F}"/>
              </a:ext>
            </a:extLst>
          </p:cNvPr>
          <p:cNvSpPr>
            <a:spLocks noGrp="1"/>
          </p:cNvSpPr>
          <p:nvPr>
            <p:ph type="title"/>
          </p:nvPr>
        </p:nvSpPr>
        <p:spPr>
          <a:xfrm>
            <a:off x="1154954" y="973668"/>
            <a:ext cx="8761413" cy="706964"/>
          </a:xfrm>
        </p:spPr>
        <p:txBody>
          <a:bodyPr>
            <a:normAutofit/>
          </a:bodyPr>
          <a:lstStyle/>
          <a:p>
            <a:r>
              <a:rPr lang="en-US">
                <a:solidFill>
                  <a:srgbClr val="EBEBEB"/>
                </a:solidFill>
              </a:rPr>
              <a:t>What is Number Sense?</a:t>
            </a:r>
          </a:p>
        </p:txBody>
      </p:sp>
      <p:sp>
        <p:nvSpPr>
          <p:cNvPr id="3" name="Content Placeholder 2">
            <a:extLst>
              <a:ext uri="{FF2B5EF4-FFF2-40B4-BE49-F238E27FC236}">
                <a16:creationId xmlns:a16="http://schemas.microsoft.com/office/drawing/2014/main" id="{771F89C4-1AFF-EB27-2B09-A03FC83A0BE3}"/>
              </a:ext>
            </a:extLst>
          </p:cNvPr>
          <p:cNvSpPr>
            <a:spLocks noGrp="1"/>
          </p:cNvSpPr>
          <p:nvPr>
            <p:ph idx="1"/>
          </p:nvPr>
        </p:nvSpPr>
        <p:spPr>
          <a:xfrm>
            <a:off x="1154954" y="2603500"/>
            <a:ext cx="6397313" cy="3416300"/>
          </a:xfrm>
        </p:spPr>
        <p:txBody>
          <a:bodyPr anchor="ctr">
            <a:normAutofit fontScale="92500"/>
          </a:bodyPr>
          <a:lstStyle/>
          <a:p>
            <a:pPr marL="0" indent="0">
              <a:buNone/>
            </a:pPr>
            <a:r>
              <a:rPr lang="en-GB" sz="2400" b="0" i="0">
                <a:effectLst/>
              </a:rPr>
              <a:t>The Number Sense programme builds a deep understanding of number and number relationships. </a:t>
            </a:r>
          </a:p>
          <a:p>
            <a:pPr marL="0" indent="0">
              <a:buNone/>
            </a:pPr>
            <a:r>
              <a:rPr lang="en-GB" sz="2400"/>
              <a:t>In year 3 and 4 the children will follow the Times Table Fluency programme. This programme develops the recall of 36 core multiplication facts. Fluency in these facts provides the foundation for all written and mental multiplication and division.</a:t>
            </a:r>
          </a:p>
          <a:p>
            <a:endParaRPr lang="en-US"/>
          </a:p>
        </p:txBody>
      </p:sp>
      <p:pic>
        <p:nvPicPr>
          <p:cNvPr id="8" name="Picture 7" descr="A maths chart with numbers&#10;&#10;Description automatically generated with medium confidence">
            <a:extLst>
              <a:ext uri="{FF2B5EF4-FFF2-40B4-BE49-F238E27FC236}">
                <a16:creationId xmlns:a16="http://schemas.microsoft.com/office/drawing/2014/main" id="{EF1B0FA0-347B-5CDE-F38F-45BE4D1DEC79}"/>
              </a:ext>
            </a:extLst>
          </p:cNvPr>
          <p:cNvPicPr>
            <a:picLocks noChangeAspect="1"/>
          </p:cNvPicPr>
          <p:nvPr/>
        </p:nvPicPr>
        <p:blipFill>
          <a:blip r:embed="rId3"/>
          <a:stretch>
            <a:fillRect/>
          </a:stretch>
        </p:blipFill>
        <p:spPr>
          <a:xfrm>
            <a:off x="7044169" y="2832506"/>
            <a:ext cx="5009286" cy="3205046"/>
          </a:xfrm>
          <a:prstGeom prst="rect">
            <a:avLst/>
          </a:prstGeom>
        </p:spPr>
      </p:pic>
      <p:sp>
        <p:nvSpPr>
          <p:cNvPr id="5" name="Oval 4">
            <a:extLst>
              <a:ext uri="{FF2B5EF4-FFF2-40B4-BE49-F238E27FC236}">
                <a16:creationId xmlns:a16="http://schemas.microsoft.com/office/drawing/2014/main" id="{296ADA0D-7359-551D-8958-1DD319B01B8D}"/>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64388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790297F3-4809-D78B-0794-7D30A0529E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818D38D-A6A8-35B9-52D3-49A8D43CD7FD}"/>
              </a:ext>
            </a:extLst>
          </p:cNvPr>
          <p:cNvSpPr>
            <a:spLocks noGrp="1"/>
          </p:cNvSpPr>
          <p:nvPr>
            <p:ph type="title"/>
          </p:nvPr>
        </p:nvSpPr>
        <p:spPr>
          <a:xfrm>
            <a:off x="1154954" y="973668"/>
            <a:ext cx="8761413" cy="706964"/>
          </a:xfrm>
        </p:spPr>
        <p:txBody>
          <a:bodyPr>
            <a:normAutofit/>
          </a:bodyPr>
          <a:lstStyle/>
          <a:p>
            <a:r>
              <a:rPr lang="en-US">
                <a:solidFill>
                  <a:srgbClr val="EBEBEB"/>
                </a:solidFill>
              </a:rPr>
              <a:t>Year 3 Coverage</a:t>
            </a:r>
          </a:p>
        </p:txBody>
      </p:sp>
      <p:sp>
        <p:nvSpPr>
          <p:cNvPr id="3" name="Content Placeholder 2">
            <a:extLst>
              <a:ext uri="{FF2B5EF4-FFF2-40B4-BE49-F238E27FC236}">
                <a16:creationId xmlns:a16="http://schemas.microsoft.com/office/drawing/2014/main" id="{F13E9A08-CB79-6F7B-B547-1B5C615D60B3}"/>
              </a:ext>
            </a:extLst>
          </p:cNvPr>
          <p:cNvSpPr>
            <a:spLocks noGrp="1"/>
          </p:cNvSpPr>
          <p:nvPr>
            <p:ph idx="1"/>
          </p:nvPr>
        </p:nvSpPr>
        <p:spPr>
          <a:xfrm>
            <a:off x="2501483" y="5074290"/>
            <a:ext cx="9252296" cy="1115477"/>
          </a:xfrm>
        </p:spPr>
        <p:txBody>
          <a:bodyPr anchor="ctr">
            <a:normAutofit fontScale="92500"/>
          </a:bodyPr>
          <a:lstStyle/>
          <a:p>
            <a:pPr marL="0" indent="0">
              <a:buNone/>
            </a:pPr>
            <a:r>
              <a:rPr lang="en-GB" sz="2000" b="0" i="0">
                <a:effectLst/>
              </a:rPr>
              <a:t>During Autumn term children in year 3 will consolidate their learning from the KS1 programme. This programme focuses on teaching the children a core set of number facts and the calculation strategie</a:t>
            </a:r>
            <a:r>
              <a:rPr lang="en-GB" sz="2000"/>
              <a:t>s used to solve them</a:t>
            </a:r>
            <a:endParaRPr lang="en-US" sz="1600"/>
          </a:p>
        </p:txBody>
      </p:sp>
      <p:pic>
        <p:nvPicPr>
          <p:cNvPr id="6" name="Picture 5" descr="A screen shot of a computer screen&#10;&#10;Description automatically generated">
            <a:extLst>
              <a:ext uri="{FF2B5EF4-FFF2-40B4-BE49-F238E27FC236}">
                <a16:creationId xmlns:a16="http://schemas.microsoft.com/office/drawing/2014/main" id="{56309122-6EF1-B8AA-51B7-EC2781D03E21}"/>
              </a:ext>
            </a:extLst>
          </p:cNvPr>
          <p:cNvPicPr>
            <a:picLocks noChangeAspect="1"/>
          </p:cNvPicPr>
          <p:nvPr/>
        </p:nvPicPr>
        <p:blipFill>
          <a:blip r:embed="rId2"/>
          <a:stretch>
            <a:fillRect/>
          </a:stretch>
        </p:blipFill>
        <p:spPr>
          <a:xfrm>
            <a:off x="3374020" y="2527828"/>
            <a:ext cx="8199421" cy="2252235"/>
          </a:xfrm>
          <a:prstGeom prst="rect">
            <a:avLst/>
          </a:prstGeom>
        </p:spPr>
      </p:pic>
      <p:cxnSp>
        <p:nvCxnSpPr>
          <p:cNvPr id="8" name="Straight Arrow Connector 7">
            <a:extLst>
              <a:ext uri="{FF2B5EF4-FFF2-40B4-BE49-F238E27FC236}">
                <a16:creationId xmlns:a16="http://schemas.microsoft.com/office/drawing/2014/main" id="{6AC0588A-9B8B-851C-3401-71AF57A8DBED}"/>
              </a:ext>
            </a:extLst>
          </p:cNvPr>
          <p:cNvCxnSpPr/>
          <p:nvPr/>
        </p:nvCxnSpPr>
        <p:spPr>
          <a:xfrm flipH="1" flipV="1">
            <a:off x="4922202" y="4251957"/>
            <a:ext cx="613458" cy="822333"/>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5" name="Oval 4">
            <a:extLst>
              <a:ext uri="{FF2B5EF4-FFF2-40B4-BE49-F238E27FC236}">
                <a16:creationId xmlns:a16="http://schemas.microsoft.com/office/drawing/2014/main" id="{2BEE9E5B-6571-C25B-4323-FFBE85B67E69}"/>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group of colorful rectangular objects with text&#10;&#10;Description automatically generated">
            <a:extLst>
              <a:ext uri="{FF2B5EF4-FFF2-40B4-BE49-F238E27FC236}">
                <a16:creationId xmlns:a16="http://schemas.microsoft.com/office/drawing/2014/main" id="{1312D179-DF92-2247-DE5F-C4BA32165E0E}"/>
              </a:ext>
            </a:extLst>
          </p:cNvPr>
          <p:cNvPicPr>
            <a:picLocks noChangeAspect="1"/>
          </p:cNvPicPr>
          <p:nvPr/>
        </p:nvPicPr>
        <p:blipFill>
          <a:blip r:embed="rId3"/>
          <a:stretch>
            <a:fillRect/>
          </a:stretch>
        </p:blipFill>
        <p:spPr>
          <a:xfrm>
            <a:off x="287969" y="1929080"/>
            <a:ext cx="1875692" cy="4645754"/>
          </a:xfrm>
          <a:prstGeom prst="rect">
            <a:avLst/>
          </a:prstGeom>
        </p:spPr>
      </p:pic>
    </p:spTree>
    <p:extLst>
      <p:ext uri="{BB962C8B-B14F-4D97-AF65-F5344CB8AC3E}">
        <p14:creationId xmlns:p14="http://schemas.microsoft.com/office/powerpoint/2010/main" val="2939845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EBB7F2DF-B535-5A87-D69F-F6768750DB3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8F6479-EAC7-9660-8166-3E45D3FECA77}"/>
              </a:ext>
            </a:extLst>
          </p:cNvPr>
          <p:cNvSpPr>
            <a:spLocks noGrp="1"/>
          </p:cNvSpPr>
          <p:nvPr>
            <p:ph type="title"/>
          </p:nvPr>
        </p:nvSpPr>
        <p:spPr>
          <a:xfrm>
            <a:off x="1154954" y="973668"/>
            <a:ext cx="8761413" cy="706964"/>
          </a:xfrm>
        </p:spPr>
        <p:txBody>
          <a:bodyPr>
            <a:normAutofit/>
          </a:bodyPr>
          <a:lstStyle/>
          <a:p>
            <a:r>
              <a:rPr lang="en-US">
                <a:solidFill>
                  <a:srgbClr val="EBEBEB"/>
                </a:solidFill>
              </a:rPr>
              <a:t>Year 3 Coverage</a:t>
            </a:r>
          </a:p>
        </p:txBody>
      </p:sp>
      <p:sp>
        <p:nvSpPr>
          <p:cNvPr id="3" name="Content Placeholder 2">
            <a:extLst>
              <a:ext uri="{FF2B5EF4-FFF2-40B4-BE49-F238E27FC236}">
                <a16:creationId xmlns:a16="http://schemas.microsoft.com/office/drawing/2014/main" id="{2E9F597B-D1C6-25FE-6FEC-E7637AD8516D}"/>
              </a:ext>
            </a:extLst>
          </p:cNvPr>
          <p:cNvSpPr>
            <a:spLocks noGrp="1"/>
          </p:cNvSpPr>
          <p:nvPr>
            <p:ph idx="1"/>
          </p:nvPr>
        </p:nvSpPr>
        <p:spPr>
          <a:xfrm>
            <a:off x="1580688" y="5326593"/>
            <a:ext cx="9252296" cy="1115477"/>
          </a:xfrm>
        </p:spPr>
        <p:txBody>
          <a:bodyPr anchor="ctr">
            <a:normAutofit fontScale="92500"/>
          </a:bodyPr>
          <a:lstStyle/>
          <a:p>
            <a:pPr marL="0" indent="0" algn="ctr">
              <a:buNone/>
            </a:pPr>
            <a:r>
              <a:rPr lang="en-GB" sz="2000" b="0" i="0">
                <a:effectLst/>
              </a:rPr>
              <a:t>From Spring, all children will move onto the times table Number Sense programme. They will start by looking at their doubles, 2x, 5x and square numbers. </a:t>
            </a:r>
            <a:r>
              <a:rPr lang="en-GB" sz="2000"/>
              <a:t>In year 3 the children will have learnt 21 out of 36 of the core facts.</a:t>
            </a:r>
            <a:endParaRPr lang="en-US" sz="1600"/>
          </a:p>
        </p:txBody>
      </p:sp>
      <p:pic>
        <p:nvPicPr>
          <p:cNvPr id="6" name="Picture 5" descr="A screen shot of a computer screen&#10;&#10;Description automatically generated">
            <a:extLst>
              <a:ext uri="{FF2B5EF4-FFF2-40B4-BE49-F238E27FC236}">
                <a16:creationId xmlns:a16="http://schemas.microsoft.com/office/drawing/2014/main" id="{4B92D596-86F1-85B1-A448-35205F9442F9}"/>
              </a:ext>
            </a:extLst>
          </p:cNvPr>
          <p:cNvPicPr>
            <a:picLocks noChangeAspect="1"/>
          </p:cNvPicPr>
          <p:nvPr/>
        </p:nvPicPr>
        <p:blipFill>
          <a:blip r:embed="rId2"/>
          <a:stretch>
            <a:fillRect/>
          </a:stretch>
        </p:blipFill>
        <p:spPr>
          <a:xfrm>
            <a:off x="1283584" y="2487758"/>
            <a:ext cx="9252296" cy="2541441"/>
          </a:xfrm>
          <a:prstGeom prst="rect">
            <a:avLst/>
          </a:prstGeom>
        </p:spPr>
      </p:pic>
      <p:cxnSp>
        <p:nvCxnSpPr>
          <p:cNvPr id="8" name="Straight Arrow Connector 7">
            <a:extLst>
              <a:ext uri="{FF2B5EF4-FFF2-40B4-BE49-F238E27FC236}">
                <a16:creationId xmlns:a16="http://schemas.microsoft.com/office/drawing/2014/main" id="{A8D82A22-0268-4293-4DEA-DB49F5ED1591}"/>
              </a:ext>
            </a:extLst>
          </p:cNvPr>
          <p:cNvCxnSpPr>
            <a:cxnSpLocks/>
          </p:cNvCxnSpPr>
          <p:nvPr/>
        </p:nvCxnSpPr>
        <p:spPr>
          <a:xfrm flipV="1">
            <a:off x="4294208" y="4490977"/>
            <a:ext cx="972273" cy="787609"/>
          </a:xfrm>
          <a:prstGeom prst="straightConnector1">
            <a:avLst/>
          </a:prstGeom>
          <a:ln>
            <a:tailEnd type="triangle"/>
          </a:ln>
        </p:spPr>
        <p:style>
          <a:lnRef idx="3">
            <a:schemeClr val="dk1"/>
          </a:lnRef>
          <a:fillRef idx="0">
            <a:schemeClr val="dk1"/>
          </a:fillRef>
          <a:effectRef idx="2">
            <a:schemeClr val="dk1"/>
          </a:effectRef>
          <a:fontRef idx="minor">
            <a:schemeClr val="tx1"/>
          </a:fontRef>
        </p:style>
      </p:cxnSp>
      <p:sp>
        <p:nvSpPr>
          <p:cNvPr id="4" name="Oval 3">
            <a:extLst>
              <a:ext uri="{FF2B5EF4-FFF2-40B4-BE49-F238E27FC236}">
                <a16:creationId xmlns:a16="http://schemas.microsoft.com/office/drawing/2014/main" id="{DB55D622-280B-785D-C25F-FFF45C486F2F}"/>
              </a:ext>
            </a:extLst>
          </p:cNvPr>
          <p:cNvSpPr/>
          <p:nvPr/>
        </p:nvSpPr>
        <p:spPr>
          <a:xfrm>
            <a:off x="82650" y="128046"/>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775809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C86486B9-C99F-8BBC-A244-C1D9EA7CC5B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96EAD60-980F-167A-7EA1-23CFF02388BC}"/>
              </a:ext>
            </a:extLst>
          </p:cNvPr>
          <p:cNvSpPr>
            <a:spLocks noGrp="1"/>
          </p:cNvSpPr>
          <p:nvPr>
            <p:ph type="title"/>
          </p:nvPr>
        </p:nvSpPr>
        <p:spPr>
          <a:xfrm>
            <a:off x="1154954" y="973668"/>
            <a:ext cx="8761413" cy="706964"/>
          </a:xfrm>
        </p:spPr>
        <p:txBody>
          <a:bodyPr>
            <a:normAutofit/>
          </a:bodyPr>
          <a:lstStyle/>
          <a:p>
            <a:r>
              <a:rPr lang="en-US">
                <a:solidFill>
                  <a:srgbClr val="EBEBEB"/>
                </a:solidFill>
              </a:rPr>
              <a:t>Year 4 Coverage</a:t>
            </a:r>
          </a:p>
        </p:txBody>
      </p:sp>
      <p:sp>
        <p:nvSpPr>
          <p:cNvPr id="3" name="Content Placeholder 2">
            <a:extLst>
              <a:ext uri="{FF2B5EF4-FFF2-40B4-BE49-F238E27FC236}">
                <a16:creationId xmlns:a16="http://schemas.microsoft.com/office/drawing/2014/main" id="{B868BE73-6081-4A45-F70F-B0F153CE8D5F}"/>
              </a:ext>
            </a:extLst>
          </p:cNvPr>
          <p:cNvSpPr>
            <a:spLocks noGrp="1"/>
          </p:cNvSpPr>
          <p:nvPr>
            <p:ph idx="1"/>
          </p:nvPr>
        </p:nvSpPr>
        <p:spPr>
          <a:xfrm>
            <a:off x="1286059" y="5546444"/>
            <a:ext cx="9974003" cy="1051125"/>
          </a:xfrm>
        </p:spPr>
        <p:txBody>
          <a:bodyPr anchor="ctr">
            <a:normAutofit fontScale="92500"/>
          </a:bodyPr>
          <a:lstStyle/>
          <a:p>
            <a:pPr marL="0" indent="0" algn="ctr">
              <a:buNone/>
            </a:pPr>
            <a:r>
              <a:rPr lang="en-GB" sz="2000"/>
              <a:t>In year 4, the children will then learn the remaining 14 core facts. By the middle of Spring 2, the children will have learnt all 36 core facts. Then they will learn the 10,11 and 12 times tables in preparation for their Multiplication Tables Check (MTC).</a:t>
            </a:r>
          </a:p>
          <a:p>
            <a:pPr marL="0" indent="0" algn="ctr">
              <a:buNone/>
            </a:pPr>
            <a:endParaRPr lang="en-GB" sz="2000"/>
          </a:p>
          <a:p>
            <a:pPr marL="0" indent="0" algn="ctr">
              <a:buNone/>
            </a:pPr>
            <a:endParaRPr lang="en-US" sz="1600"/>
          </a:p>
        </p:txBody>
      </p:sp>
      <p:pic>
        <p:nvPicPr>
          <p:cNvPr id="5" name="Picture 4" descr="A screen shot of a computer&#10;&#10;Description automatically generated">
            <a:extLst>
              <a:ext uri="{FF2B5EF4-FFF2-40B4-BE49-F238E27FC236}">
                <a16:creationId xmlns:a16="http://schemas.microsoft.com/office/drawing/2014/main" id="{51533EAD-3E80-73CF-BEF5-720A786E2B6F}"/>
              </a:ext>
            </a:extLst>
          </p:cNvPr>
          <p:cNvPicPr>
            <a:picLocks noChangeAspect="1"/>
          </p:cNvPicPr>
          <p:nvPr/>
        </p:nvPicPr>
        <p:blipFill>
          <a:blip r:embed="rId2"/>
          <a:stretch>
            <a:fillRect/>
          </a:stretch>
        </p:blipFill>
        <p:spPr>
          <a:xfrm>
            <a:off x="277792" y="2379438"/>
            <a:ext cx="11613465" cy="2771296"/>
          </a:xfrm>
          <a:prstGeom prst="rect">
            <a:avLst/>
          </a:prstGeom>
        </p:spPr>
      </p:pic>
      <p:sp>
        <p:nvSpPr>
          <p:cNvPr id="4" name="Oval 3">
            <a:extLst>
              <a:ext uri="{FF2B5EF4-FFF2-40B4-BE49-F238E27FC236}">
                <a16:creationId xmlns:a16="http://schemas.microsoft.com/office/drawing/2014/main" id="{83927AF1-7A70-1F84-C453-2D03A52104E6}"/>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661401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03B7B5-4CC9-A1C0-15C4-4748E6EF2A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E5A6C39-545A-8098-0B4D-43040AE2DA4F}"/>
              </a:ext>
            </a:extLst>
          </p:cNvPr>
          <p:cNvSpPr>
            <a:spLocks noGrp="1"/>
          </p:cNvSpPr>
          <p:nvPr>
            <p:ph type="title"/>
          </p:nvPr>
        </p:nvSpPr>
        <p:spPr>
          <a:xfrm>
            <a:off x="1530098" y="985243"/>
            <a:ext cx="8761413" cy="706964"/>
          </a:xfrm>
        </p:spPr>
        <p:txBody>
          <a:bodyPr/>
          <a:lstStyle/>
          <a:p>
            <a:pPr algn="ctr"/>
            <a:r>
              <a:rPr lang="en-US"/>
              <a:t>Daily Times Table Fluency Sessions</a:t>
            </a:r>
          </a:p>
        </p:txBody>
      </p:sp>
      <p:pic>
        <p:nvPicPr>
          <p:cNvPr id="10" name="Picture 9" descr="A close-up of a hexagon&#10;&#10;Description automatically generated">
            <a:extLst>
              <a:ext uri="{FF2B5EF4-FFF2-40B4-BE49-F238E27FC236}">
                <a16:creationId xmlns:a16="http://schemas.microsoft.com/office/drawing/2014/main" id="{E3396C27-B8EA-596B-EA2F-CD29D795C46A}"/>
              </a:ext>
            </a:extLst>
          </p:cNvPr>
          <p:cNvPicPr>
            <a:picLocks noChangeAspect="1"/>
          </p:cNvPicPr>
          <p:nvPr/>
        </p:nvPicPr>
        <p:blipFill>
          <a:blip r:embed="rId2"/>
          <a:stretch>
            <a:fillRect/>
          </a:stretch>
        </p:blipFill>
        <p:spPr>
          <a:xfrm>
            <a:off x="898065" y="3000321"/>
            <a:ext cx="10395869" cy="1967095"/>
          </a:xfrm>
          <a:prstGeom prst="rect">
            <a:avLst/>
          </a:prstGeom>
        </p:spPr>
      </p:pic>
      <p:sp>
        <p:nvSpPr>
          <p:cNvPr id="3" name="Oval 2">
            <a:extLst>
              <a:ext uri="{FF2B5EF4-FFF2-40B4-BE49-F238E27FC236}">
                <a16:creationId xmlns:a16="http://schemas.microsoft.com/office/drawing/2014/main" id="{BE3CA833-4A7D-964C-C2D2-0F7F234418BA}"/>
              </a:ext>
            </a:extLst>
          </p:cNvPr>
          <p:cNvSpPr/>
          <p:nvPr/>
        </p:nvSpPr>
        <p:spPr>
          <a:xfrm>
            <a:off x="157162" y="156620"/>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2418676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947636-4D02-166D-7786-9068334536B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47FB5F1-0997-D250-DE11-B3C0BF2A43E3}"/>
              </a:ext>
            </a:extLst>
          </p:cNvPr>
          <p:cNvSpPr>
            <a:spLocks noGrp="1"/>
          </p:cNvSpPr>
          <p:nvPr>
            <p:ph type="title"/>
          </p:nvPr>
        </p:nvSpPr>
        <p:spPr>
          <a:xfrm>
            <a:off x="1530098" y="985243"/>
            <a:ext cx="8761413" cy="706964"/>
          </a:xfrm>
        </p:spPr>
        <p:txBody>
          <a:bodyPr/>
          <a:lstStyle/>
          <a:p>
            <a:pPr algn="ctr"/>
            <a:r>
              <a:rPr lang="en-US"/>
              <a:t>Daily Times Table Fluency Sessions</a:t>
            </a:r>
          </a:p>
        </p:txBody>
      </p:sp>
      <p:sp>
        <p:nvSpPr>
          <p:cNvPr id="3" name="Oval 2">
            <a:extLst>
              <a:ext uri="{FF2B5EF4-FFF2-40B4-BE49-F238E27FC236}">
                <a16:creationId xmlns:a16="http://schemas.microsoft.com/office/drawing/2014/main" id="{D0BB12E5-B07C-3EBD-4333-824954EE5EF7}"/>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8E6164DF-7DD1-B82E-3850-360BD8294DA0}"/>
              </a:ext>
            </a:extLst>
          </p:cNvPr>
          <p:cNvPicPr>
            <a:picLocks noChangeAspect="1"/>
          </p:cNvPicPr>
          <p:nvPr/>
        </p:nvPicPr>
        <p:blipFill>
          <a:blip r:embed="rId2"/>
          <a:stretch>
            <a:fillRect/>
          </a:stretch>
        </p:blipFill>
        <p:spPr>
          <a:xfrm>
            <a:off x="439838" y="2231443"/>
            <a:ext cx="3273537" cy="4441361"/>
          </a:xfrm>
          <a:prstGeom prst="rect">
            <a:avLst/>
          </a:prstGeom>
        </p:spPr>
      </p:pic>
      <p:pic>
        <p:nvPicPr>
          <p:cNvPr id="5" name="Picture 4">
            <a:extLst>
              <a:ext uri="{FF2B5EF4-FFF2-40B4-BE49-F238E27FC236}">
                <a16:creationId xmlns:a16="http://schemas.microsoft.com/office/drawing/2014/main" id="{C5312A51-4D66-97E0-8664-3194A5D8F816}"/>
              </a:ext>
            </a:extLst>
          </p:cNvPr>
          <p:cNvPicPr>
            <a:picLocks noChangeAspect="1"/>
          </p:cNvPicPr>
          <p:nvPr/>
        </p:nvPicPr>
        <p:blipFill>
          <a:blip r:embed="rId3"/>
          <a:stretch>
            <a:fillRect/>
          </a:stretch>
        </p:blipFill>
        <p:spPr>
          <a:xfrm>
            <a:off x="4459693" y="2416639"/>
            <a:ext cx="2779537" cy="4256166"/>
          </a:xfrm>
          <a:prstGeom prst="rect">
            <a:avLst/>
          </a:prstGeom>
        </p:spPr>
      </p:pic>
      <p:pic>
        <p:nvPicPr>
          <p:cNvPr id="6" name="Picture 5">
            <a:extLst>
              <a:ext uri="{FF2B5EF4-FFF2-40B4-BE49-F238E27FC236}">
                <a16:creationId xmlns:a16="http://schemas.microsoft.com/office/drawing/2014/main" id="{81EEFC7E-8B34-E7EE-A263-8EB48D252373}"/>
              </a:ext>
            </a:extLst>
          </p:cNvPr>
          <p:cNvPicPr>
            <a:picLocks noChangeAspect="1"/>
          </p:cNvPicPr>
          <p:nvPr/>
        </p:nvPicPr>
        <p:blipFill>
          <a:blip r:embed="rId4"/>
          <a:stretch>
            <a:fillRect/>
          </a:stretch>
        </p:blipFill>
        <p:spPr>
          <a:xfrm>
            <a:off x="7985548" y="2416639"/>
            <a:ext cx="2790737" cy="4256165"/>
          </a:xfrm>
          <a:prstGeom prst="rect">
            <a:avLst/>
          </a:prstGeom>
        </p:spPr>
      </p:pic>
    </p:spTree>
    <p:extLst>
      <p:ext uri="{BB962C8B-B14F-4D97-AF65-F5344CB8AC3E}">
        <p14:creationId xmlns:p14="http://schemas.microsoft.com/office/powerpoint/2010/main" val="11778844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6B3CB9-307D-D620-2BF8-F5FF2D2289AC}"/>
              </a:ext>
            </a:extLst>
          </p:cNvPr>
          <p:cNvSpPr>
            <a:spLocks noGrp="1"/>
          </p:cNvSpPr>
          <p:nvPr>
            <p:ph type="title"/>
          </p:nvPr>
        </p:nvSpPr>
        <p:spPr>
          <a:xfrm>
            <a:off x="1154954" y="973668"/>
            <a:ext cx="9551628" cy="706964"/>
          </a:xfrm>
        </p:spPr>
        <p:txBody>
          <a:bodyPr/>
          <a:lstStyle/>
          <a:p>
            <a:r>
              <a:rPr lang="en-US" dirty="0"/>
              <a:t>Ways to teach times table knowledge</a:t>
            </a:r>
          </a:p>
        </p:txBody>
      </p:sp>
      <p:sp>
        <p:nvSpPr>
          <p:cNvPr id="10" name="Content Placeholder 2">
            <a:extLst>
              <a:ext uri="{FF2B5EF4-FFF2-40B4-BE49-F238E27FC236}">
                <a16:creationId xmlns:a16="http://schemas.microsoft.com/office/drawing/2014/main" id="{374CDE64-208A-4D86-D5D4-DF71970ACE46}"/>
              </a:ext>
            </a:extLst>
          </p:cNvPr>
          <p:cNvSpPr>
            <a:spLocks noGrp="1"/>
          </p:cNvSpPr>
          <p:nvPr>
            <p:ph idx="1"/>
          </p:nvPr>
        </p:nvSpPr>
        <p:spPr>
          <a:xfrm>
            <a:off x="747558" y="2711902"/>
            <a:ext cx="10056532" cy="3010026"/>
          </a:xfrm>
        </p:spPr>
        <p:txBody>
          <a:bodyPr anchor="ctr">
            <a:normAutofit/>
          </a:bodyPr>
          <a:lstStyle/>
          <a:p>
            <a:r>
              <a:rPr lang="en-GB" sz="2800" dirty="0">
                <a:cs typeface="Arial" panose="020B0604020202020204" pitchFamily="34" charset="0"/>
              </a:rPr>
              <a:t>Count and look for patterns.</a:t>
            </a:r>
          </a:p>
          <a:p>
            <a:r>
              <a:rPr lang="en-GB" sz="2800" dirty="0">
                <a:cs typeface="Arial" panose="020B0604020202020204" pitchFamily="34" charset="0"/>
              </a:rPr>
              <a:t>Understand that multiplication is repeated addition.</a:t>
            </a:r>
          </a:p>
          <a:p>
            <a:r>
              <a:rPr lang="en-GB" sz="2800" dirty="0">
                <a:cs typeface="Arial" panose="020B0604020202020204" pitchFamily="34" charset="0"/>
              </a:rPr>
              <a:t>Remember that multiplication is commutative. </a:t>
            </a:r>
          </a:p>
          <a:p>
            <a:r>
              <a:rPr lang="en-GB" sz="2800" dirty="0">
                <a:cs typeface="Arial" panose="020B0604020202020204" pitchFamily="34" charset="0"/>
              </a:rPr>
              <a:t>Remember that multiplication is the inverse of division. </a:t>
            </a:r>
          </a:p>
          <a:p>
            <a:r>
              <a:rPr lang="en-GB" sz="2800" dirty="0">
                <a:cs typeface="Arial" panose="020B0604020202020204" pitchFamily="34" charset="0"/>
              </a:rPr>
              <a:t>Recall and utilise number families. </a:t>
            </a:r>
          </a:p>
          <a:p>
            <a:endParaRPr lang="en-US" dirty="0"/>
          </a:p>
        </p:txBody>
      </p:sp>
      <p:sp>
        <p:nvSpPr>
          <p:cNvPr id="4" name="Oval 3">
            <a:extLst>
              <a:ext uri="{FF2B5EF4-FFF2-40B4-BE49-F238E27FC236}">
                <a16:creationId xmlns:a16="http://schemas.microsoft.com/office/drawing/2014/main" id="{E1D0BC3B-2209-44B9-5D67-E043DE4EA87A}"/>
              </a:ext>
            </a:extLst>
          </p:cNvPr>
          <p:cNvSpPr/>
          <p:nvPr/>
        </p:nvSpPr>
        <p:spPr>
          <a:xfrm>
            <a:off x="43405"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842768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26945-953E-6C06-ECCF-412A13C26C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F1EA4CB-8490-6365-453F-7B0A09E26D31}"/>
              </a:ext>
            </a:extLst>
          </p:cNvPr>
          <p:cNvSpPr>
            <a:spLocks noGrp="1"/>
          </p:cNvSpPr>
          <p:nvPr>
            <p:ph type="title"/>
          </p:nvPr>
        </p:nvSpPr>
        <p:spPr>
          <a:xfrm>
            <a:off x="1154954" y="973668"/>
            <a:ext cx="9551628" cy="706964"/>
          </a:xfrm>
        </p:spPr>
        <p:txBody>
          <a:bodyPr/>
          <a:lstStyle/>
          <a:p>
            <a:r>
              <a:rPr lang="en-US"/>
              <a:t>Counting and looking for patterns</a:t>
            </a:r>
          </a:p>
        </p:txBody>
      </p:sp>
      <p:sp>
        <p:nvSpPr>
          <p:cNvPr id="10" name="Content Placeholder 2">
            <a:extLst>
              <a:ext uri="{FF2B5EF4-FFF2-40B4-BE49-F238E27FC236}">
                <a16:creationId xmlns:a16="http://schemas.microsoft.com/office/drawing/2014/main" id="{23E2EBC3-ED19-9497-30C0-3CF37EBA34D8}"/>
              </a:ext>
            </a:extLst>
          </p:cNvPr>
          <p:cNvSpPr>
            <a:spLocks noGrp="1"/>
          </p:cNvSpPr>
          <p:nvPr>
            <p:ph idx="1"/>
          </p:nvPr>
        </p:nvSpPr>
        <p:spPr>
          <a:xfrm>
            <a:off x="519252" y="3177442"/>
            <a:ext cx="11153496" cy="2926898"/>
          </a:xfrm>
        </p:spPr>
        <p:txBody>
          <a:bodyPr anchor="ctr">
            <a:noAutofit/>
          </a:bodyPr>
          <a:lstStyle/>
          <a:p>
            <a:pPr marL="114300" indent="0" algn="ctr">
              <a:buNone/>
            </a:pPr>
            <a:endParaRPr lang="en-US" sz="2400">
              <a:cs typeface="Arial" panose="020B0604020202020204" pitchFamily="34" charset="0"/>
            </a:endParaRPr>
          </a:p>
          <a:p>
            <a:pPr marL="114300" indent="0" algn="ctr">
              <a:buNone/>
            </a:pPr>
            <a:endParaRPr lang="en-US" sz="2400">
              <a:cs typeface="Arial" panose="020B0604020202020204" pitchFamily="34" charset="0"/>
            </a:endParaRPr>
          </a:p>
          <a:p>
            <a:pPr marL="114300" indent="0" algn="ctr">
              <a:buNone/>
            </a:pPr>
            <a:r>
              <a:rPr lang="en-US" sz="2400">
                <a:cs typeface="Arial" panose="020B0604020202020204" pitchFamily="34" charset="0"/>
              </a:rPr>
              <a:t>Example: Counting in 2s </a:t>
            </a:r>
          </a:p>
          <a:p>
            <a:pPr marL="114300" indent="0" algn="ctr">
              <a:buNone/>
            </a:pPr>
            <a:r>
              <a:rPr lang="en-US" sz="2400">
                <a:cs typeface="Arial" panose="020B0604020202020204" pitchFamily="34" charset="0"/>
              </a:rPr>
              <a:t>2, 4, 6, 8, 10… </a:t>
            </a:r>
          </a:p>
          <a:p>
            <a:endParaRPr lang="en-US" sz="2400">
              <a:cs typeface="Arial" panose="020B0604020202020204" pitchFamily="34" charset="0"/>
            </a:endParaRPr>
          </a:p>
          <a:p>
            <a:r>
              <a:rPr lang="en-US" sz="2400">
                <a:cs typeface="Arial" panose="020B0604020202020204" pitchFamily="34" charset="0"/>
              </a:rPr>
              <a:t>Ensure children have a strong understanding of counting in groups first.</a:t>
            </a:r>
          </a:p>
          <a:p>
            <a:r>
              <a:rPr lang="en-US" sz="2400">
                <a:cs typeface="Arial" panose="020B0604020202020204" pitchFamily="34" charset="0"/>
              </a:rPr>
              <a:t>When children are secure with counting, they can then look for patterns.</a:t>
            </a:r>
            <a:endParaRPr lang="en-US" sz="2400"/>
          </a:p>
        </p:txBody>
      </p:sp>
      <p:pic>
        <p:nvPicPr>
          <p:cNvPr id="3" name="Picture 2" descr="A picture containing light&#10;&#10;Description automatically generated">
            <a:extLst>
              <a:ext uri="{FF2B5EF4-FFF2-40B4-BE49-F238E27FC236}">
                <a16:creationId xmlns:a16="http://schemas.microsoft.com/office/drawing/2014/main" id="{67E68BE3-2CBA-028A-769C-CE468BDEF7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54020" y="2353138"/>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2" descr="A picture containing light&#10;&#10;Description automatically generated">
            <a:extLst>
              <a:ext uri="{FF2B5EF4-FFF2-40B4-BE49-F238E27FC236}">
                <a16:creationId xmlns:a16="http://schemas.microsoft.com/office/drawing/2014/main" id="{09673EB7-7C81-7807-77D1-D7AD72501A6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70841" y="2353138"/>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A picture containing light&#10;&#10;Description automatically generated">
            <a:extLst>
              <a:ext uri="{FF2B5EF4-FFF2-40B4-BE49-F238E27FC236}">
                <a16:creationId xmlns:a16="http://schemas.microsoft.com/office/drawing/2014/main" id="{CAB7C783-3F63-6725-C868-A19357D22E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62430" y="2353138"/>
            <a:ext cx="1385125" cy="14448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 picture containing light&#10;&#10;Description automatically generated">
            <a:extLst>
              <a:ext uri="{FF2B5EF4-FFF2-40B4-BE49-F238E27FC236}">
                <a16:creationId xmlns:a16="http://schemas.microsoft.com/office/drawing/2014/main" id="{CF3DC0E0-5EE1-6528-0AC0-63161842220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60292" y="2353139"/>
            <a:ext cx="1385125" cy="1444875"/>
          </a:xfrm>
          <a:prstGeom prst="rect">
            <a:avLst/>
          </a:prstGeom>
          <a:noFill/>
          <a:extLst>
            <a:ext uri="{909E8E84-426E-40DD-AFC4-6F175D3DCCD1}">
              <a14:hiddenFill xmlns:a14="http://schemas.microsoft.com/office/drawing/2010/main">
                <a:solidFill>
                  <a:srgbClr val="FFFFFF"/>
                </a:solidFill>
              </a14:hiddenFill>
            </a:ext>
          </a:extLst>
        </p:spPr>
      </p:pic>
      <p:sp>
        <p:nvSpPr>
          <p:cNvPr id="8" name="Oval 7">
            <a:extLst>
              <a:ext uri="{FF2B5EF4-FFF2-40B4-BE49-F238E27FC236}">
                <a16:creationId xmlns:a16="http://schemas.microsoft.com/office/drawing/2014/main" id="{489F42C2-FADE-022C-B5B8-BE7B4D2990CE}"/>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9301587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18AD51-2CB7-CEF9-9221-5DA936C90F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589FB3B-98AD-7508-952F-27424AA8DE30}"/>
              </a:ext>
            </a:extLst>
          </p:cNvPr>
          <p:cNvSpPr>
            <a:spLocks noGrp="1"/>
          </p:cNvSpPr>
          <p:nvPr>
            <p:ph type="title"/>
          </p:nvPr>
        </p:nvSpPr>
        <p:spPr>
          <a:xfrm>
            <a:off x="1154954" y="973668"/>
            <a:ext cx="9551628" cy="706964"/>
          </a:xfrm>
        </p:spPr>
        <p:txBody>
          <a:bodyPr/>
          <a:lstStyle/>
          <a:p>
            <a:r>
              <a:rPr lang="en-US"/>
              <a:t>Repeated Addition</a:t>
            </a:r>
          </a:p>
        </p:txBody>
      </p:sp>
      <p:sp>
        <p:nvSpPr>
          <p:cNvPr id="3" name="Content Placeholder 2">
            <a:extLst>
              <a:ext uri="{FF2B5EF4-FFF2-40B4-BE49-F238E27FC236}">
                <a16:creationId xmlns:a16="http://schemas.microsoft.com/office/drawing/2014/main" id="{05446F30-9493-3C12-1E96-357CEAEC3D4E}"/>
              </a:ext>
            </a:extLst>
          </p:cNvPr>
          <p:cNvSpPr>
            <a:spLocks noGrp="1"/>
          </p:cNvSpPr>
          <p:nvPr>
            <p:ph idx="1"/>
          </p:nvPr>
        </p:nvSpPr>
        <p:spPr>
          <a:xfrm>
            <a:off x="1316999" y="2491424"/>
            <a:ext cx="9227538" cy="717981"/>
          </a:xfrm>
        </p:spPr>
        <p:txBody>
          <a:bodyPr>
            <a:normAutofit/>
          </a:bodyPr>
          <a:lstStyle/>
          <a:p>
            <a:pPr marL="0" indent="0">
              <a:buNone/>
            </a:pPr>
            <a:r>
              <a:rPr lang="en-US" sz="3600"/>
              <a:t>I know 2 + 2 + 2 = 6, then I know 3 x 2 = 6</a:t>
            </a:r>
          </a:p>
        </p:txBody>
      </p:sp>
      <p:pic>
        <p:nvPicPr>
          <p:cNvPr id="5" name="Picture 4" descr="A group of red circles with black circles&#10;&#10;Description automatically generated">
            <a:extLst>
              <a:ext uri="{FF2B5EF4-FFF2-40B4-BE49-F238E27FC236}">
                <a16:creationId xmlns:a16="http://schemas.microsoft.com/office/drawing/2014/main" id="{2F7BB377-190D-C897-9D82-C7F8F2EAE5B6}"/>
              </a:ext>
            </a:extLst>
          </p:cNvPr>
          <p:cNvPicPr>
            <a:picLocks noChangeAspect="1"/>
          </p:cNvPicPr>
          <p:nvPr/>
        </p:nvPicPr>
        <p:blipFill>
          <a:blip r:embed="rId2"/>
          <a:stretch>
            <a:fillRect/>
          </a:stretch>
        </p:blipFill>
        <p:spPr>
          <a:xfrm>
            <a:off x="6876496" y="3209405"/>
            <a:ext cx="2480293" cy="2875857"/>
          </a:xfrm>
          <a:prstGeom prst="rect">
            <a:avLst/>
          </a:prstGeom>
        </p:spPr>
      </p:pic>
      <p:pic>
        <p:nvPicPr>
          <p:cNvPr id="7" name="Picture 6" descr="A red dots in a circle&#10;&#10;Description automatically generated">
            <a:extLst>
              <a:ext uri="{FF2B5EF4-FFF2-40B4-BE49-F238E27FC236}">
                <a16:creationId xmlns:a16="http://schemas.microsoft.com/office/drawing/2014/main" id="{F0DC1904-7958-1B3E-76A7-07432F55F5F0}"/>
              </a:ext>
            </a:extLst>
          </p:cNvPr>
          <p:cNvPicPr>
            <a:picLocks noChangeAspect="1"/>
          </p:cNvPicPr>
          <p:nvPr/>
        </p:nvPicPr>
        <p:blipFill>
          <a:blip r:embed="rId3"/>
          <a:stretch>
            <a:fillRect/>
          </a:stretch>
        </p:blipFill>
        <p:spPr>
          <a:xfrm>
            <a:off x="1655802" y="3616237"/>
            <a:ext cx="4632881" cy="1502929"/>
          </a:xfrm>
          <a:prstGeom prst="rect">
            <a:avLst/>
          </a:prstGeom>
        </p:spPr>
      </p:pic>
      <p:sp>
        <p:nvSpPr>
          <p:cNvPr id="4" name="Content Placeholder 2">
            <a:extLst>
              <a:ext uri="{FF2B5EF4-FFF2-40B4-BE49-F238E27FC236}">
                <a16:creationId xmlns:a16="http://schemas.microsoft.com/office/drawing/2014/main" id="{8BE41393-6669-D5BE-06BE-9BA157CC214B}"/>
              </a:ext>
            </a:extLst>
          </p:cNvPr>
          <p:cNvSpPr txBox="1">
            <a:spLocks/>
          </p:cNvSpPr>
          <p:nvPr/>
        </p:nvSpPr>
        <p:spPr>
          <a:xfrm>
            <a:off x="2426239" y="5367281"/>
            <a:ext cx="3669761" cy="7179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3600"/>
              <a:t>2 + 2 + 2 = 3 x 2</a:t>
            </a:r>
          </a:p>
        </p:txBody>
      </p:sp>
      <p:sp>
        <p:nvSpPr>
          <p:cNvPr id="6" name="Oval 5">
            <a:extLst>
              <a:ext uri="{FF2B5EF4-FFF2-40B4-BE49-F238E27FC236}">
                <a16:creationId xmlns:a16="http://schemas.microsoft.com/office/drawing/2014/main" id="{1C6A6B73-2839-0075-C2F3-C881E2850E06}"/>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0871933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2964F-0C65-84E0-AAA1-6C349EB9737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CB9B51-0DB1-71AF-1707-817EC4EFCD2F}"/>
              </a:ext>
            </a:extLst>
          </p:cNvPr>
          <p:cNvSpPr>
            <a:spLocks noGrp="1"/>
          </p:cNvSpPr>
          <p:nvPr>
            <p:ph type="title"/>
          </p:nvPr>
        </p:nvSpPr>
        <p:spPr>
          <a:xfrm>
            <a:off x="1715293" y="985243"/>
            <a:ext cx="8761413" cy="706964"/>
          </a:xfrm>
        </p:spPr>
        <p:txBody>
          <a:bodyPr/>
          <a:lstStyle/>
          <a:p>
            <a:pPr algn="ctr"/>
            <a:r>
              <a:rPr lang="en-US"/>
              <a:t>Multiplication is Commutative</a:t>
            </a:r>
          </a:p>
        </p:txBody>
      </p:sp>
      <p:sp>
        <p:nvSpPr>
          <p:cNvPr id="4" name="Content Placeholder 2">
            <a:extLst>
              <a:ext uri="{FF2B5EF4-FFF2-40B4-BE49-F238E27FC236}">
                <a16:creationId xmlns:a16="http://schemas.microsoft.com/office/drawing/2014/main" id="{AB7C6F28-4133-2A92-5CE1-A65E43CC751E}"/>
              </a:ext>
            </a:extLst>
          </p:cNvPr>
          <p:cNvSpPr txBox="1">
            <a:spLocks/>
          </p:cNvSpPr>
          <p:nvPr/>
        </p:nvSpPr>
        <p:spPr>
          <a:xfrm>
            <a:off x="2882623" y="2383887"/>
            <a:ext cx="6848354" cy="800422"/>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3 x 2 is the same as 2 x 3</a:t>
            </a:r>
          </a:p>
        </p:txBody>
      </p:sp>
      <p:pic>
        <p:nvPicPr>
          <p:cNvPr id="10" name="Picture 9" descr="A group of green circles&#10;&#10;Description automatically generated">
            <a:extLst>
              <a:ext uri="{FF2B5EF4-FFF2-40B4-BE49-F238E27FC236}">
                <a16:creationId xmlns:a16="http://schemas.microsoft.com/office/drawing/2014/main" id="{F2F1F2B4-BCFA-098D-9AC2-2993284F5145}"/>
              </a:ext>
            </a:extLst>
          </p:cNvPr>
          <p:cNvPicPr>
            <a:picLocks noChangeAspect="1"/>
          </p:cNvPicPr>
          <p:nvPr/>
        </p:nvPicPr>
        <p:blipFill>
          <a:blip r:embed="rId2"/>
          <a:stretch>
            <a:fillRect/>
          </a:stretch>
        </p:blipFill>
        <p:spPr>
          <a:xfrm>
            <a:off x="5955809" y="3673692"/>
            <a:ext cx="2862295" cy="1676989"/>
          </a:xfrm>
          <a:prstGeom prst="rect">
            <a:avLst/>
          </a:prstGeom>
        </p:spPr>
      </p:pic>
      <p:pic>
        <p:nvPicPr>
          <p:cNvPr id="12" name="Picture 11" descr="A group of purple circles&#10;&#10;Description automatically generated">
            <a:extLst>
              <a:ext uri="{FF2B5EF4-FFF2-40B4-BE49-F238E27FC236}">
                <a16:creationId xmlns:a16="http://schemas.microsoft.com/office/drawing/2014/main" id="{A4D0FBFD-9D8C-E732-D921-1BCB1341FD54}"/>
              </a:ext>
            </a:extLst>
          </p:cNvPr>
          <p:cNvPicPr>
            <a:picLocks noChangeAspect="1"/>
          </p:cNvPicPr>
          <p:nvPr/>
        </p:nvPicPr>
        <p:blipFill>
          <a:blip r:embed="rId3"/>
          <a:stretch>
            <a:fillRect/>
          </a:stretch>
        </p:blipFill>
        <p:spPr>
          <a:xfrm>
            <a:off x="734576" y="3273232"/>
            <a:ext cx="2013228" cy="2845925"/>
          </a:xfrm>
          <a:prstGeom prst="rect">
            <a:avLst/>
          </a:prstGeom>
        </p:spPr>
      </p:pic>
      <p:sp>
        <p:nvSpPr>
          <p:cNvPr id="13" name="Content Placeholder 2">
            <a:extLst>
              <a:ext uri="{FF2B5EF4-FFF2-40B4-BE49-F238E27FC236}">
                <a16:creationId xmlns:a16="http://schemas.microsoft.com/office/drawing/2014/main" id="{33EEE89F-FA3B-9610-D636-E8346BA167F2}"/>
              </a:ext>
            </a:extLst>
          </p:cNvPr>
          <p:cNvSpPr txBox="1">
            <a:spLocks/>
          </p:cNvSpPr>
          <p:nvPr/>
        </p:nvSpPr>
        <p:spPr>
          <a:xfrm>
            <a:off x="2833569" y="4356489"/>
            <a:ext cx="2304825" cy="7179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3600"/>
              <a:t>3 lots of 2</a:t>
            </a:r>
          </a:p>
        </p:txBody>
      </p:sp>
      <p:sp>
        <p:nvSpPr>
          <p:cNvPr id="14" name="Content Placeholder 2">
            <a:extLst>
              <a:ext uri="{FF2B5EF4-FFF2-40B4-BE49-F238E27FC236}">
                <a16:creationId xmlns:a16="http://schemas.microsoft.com/office/drawing/2014/main" id="{941C8C96-C62D-840B-8010-45061A678649}"/>
              </a:ext>
            </a:extLst>
          </p:cNvPr>
          <p:cNvSpPr txBox="1">
            <a:spLocks/>
          </p:cNvSpPr>
          <p:nvPr/>
        </p:nvSpPr>
        <p:spPr>
          <a:xfrm>
            <a:off x="8936366" y="4153195"/>
            <a:ext cx="2304825" cy="717981"/>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3600"/>
              <a:t>2 lots of 3</a:t>
            </a:r>
          </a:p>
        </p:txBody>
      </p:sp>
      <p:sp>
        <p:nvSpPr>
          <p:cNvPr id="16" name="TextBox 15">
            <a:extLst>
              <a:ext uri="{FF2B5EF4-FFF2-40B4-BE49-F238E27FC236}">
                <a16:creationId xmlns:a16="http://schemas.microsoft.com/office/drawing/2014/main" id="{8E3754C8-FF16-820E-A34E-F91934A449CB}"/>
              </a:ext>
            </a:extLst>
          </p:cNvPr>
          <p:cNvSpPr txBox="1"/>
          <p:nvPr/>
        </p:nvSpPr>
        <p:spPr>
          <a:xfrm>
            <a:off x="4396263" y="5516240"/>
            <a:ext cx="7062039" cy="1015663"/>
          </a:xfrm>
          <a:prstGeom prst="rect">
            <a:avLst/>
          </a:prstGeom>
          <a:noFill/>
        </p:spPr>
        <p:txBody>
          <a:bodyPr wrap="square">
            <a:spAutoFit/>
          </a:bodyPr>
          <a:lstStyle/>
          <a:p>
            <a:pPr marL="114300" indent="0" algn="ctr">
              <a:buNone/>
            </a:pPr>
            <a:r>
              <a:rPr lang="en-US" sz="2000">
                <a:cs typeface="Arial" panose="020B0604020202020204" pitchFamily="34" charset="0"/>
              </a:rPr>
              <a:t>Children need to understand that multiplication can be completed in any order to produce the same answer. Sometimes this link needs to be made explicit. </a:t>
            </a:r>
            <a:endParaRPr lang="en-GB" sz="2000">
              <a:cs typeface="Arial" panose="020B0604020202020204" pitchFamily="34" charset="0"/>
            </a:endParaRPr>
          </a:p>
        </p:txBody>
      </p:sp>
      <p:sp>
        <p:nvSpPr>
          <p:cNvPr id="3" name="Oval 2">
            <a:extLst>
              <a:ext uri="{FF2B5EF4-FFF2-40B4-BE49-F238E27FC236}">
                <a16:creationId xmlns:a16="http://schemas.microsoft.com/office/drawing/2014/main" id="{FB78C420-11E9-EE3C-8693-1BE58D3CA571}"/>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815940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BC1C9E-132F-EEE7-5849-34877C3ADF4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B99036A-2F2A-C5F6-993C-F49F4CCC747F}"/>
              </a:ext>
            </a:extLst>
          </p:cNvPr>
          <p:cNvSpPr>
            <a:spLocks noGrp="1"/>
          </p:cNvSpPr>
          <p:nvPr>
            <p:ph type="title"/>
          </p:nvPr>
        </p:nvSpPr>
        <p:spPr>
          <a:xfrm>
            <a:off x="1715293" y="985243"/>
            <a:ext cx="8761413" cy="706964"/>
          </a:xfrm>
        </p:spPr>
        <p:txBody>
          <a:bodyPr/>
          <a:lstStyle/>
          <a:p>
            <a:pPr algn="ctr"/>
            <a:r>
              <a:rPr lang="en-US"/>
              <a:t>Multiplication is the inverse of division</a:t>
            </a:r>
          </a:p>
        </p:txBody>
      </p:sp>
      <p:sp>
        <p:nvSpPr>
          <p:cNvPr id="4" name="Content Placeholder 2">
            <a:extLst>
              <a:ext uri="{FF2B5EF4-FFF2-40B4-BE49-F238E27FC236}">
                <a16:creationId xmlns:a16="http://schemas.microsoft.com/office/drawing/2014/main" id="{5123AC98-C2D7-431A-AFA2-3A403182D038}"/>
              </a:ext>
            </a:extLst>
          </p:cNvPr>
          <p:cNvSpPr txBox="1">
            <a:spLocks/>
          </p:cNvSpPr>
          <p:nvPr/>
        </p:nvSpPr>
        <p:spPr>
          <a:xfrm>
            <a:off x="652042" y="2628578"/>
            <a:ext cx="4551365" cy="2454637"/>
          </a:xfrm>
          <a:prstGeom prst="rect">
            <a:avLst/>
          </a:prstGeom>
        </p:spPr>
        <p:txBody>
          <a:bodyPr vert="horz" lIns="91440" tIns="45720" rIns="91440" bIns="45720" rtlCol="0">
            <a:normAutofit fontScale="85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If I know</a:t>
            </a:r>
          </a:p>
          <a:p>
            <a:pPr marL="0" indent="0">
              <a:buFont typeface="Wingdings 3" charset="2"/>
              <a:buNone/>
            </a:pPr>
            <a:r>
              <a:rPr lang="en-US" sz="4400"/>
              <a:t>3 x 2 = 6</a:t>
            </a:r>
          </a:p>
          <a:p>
            <a:pPr marL="0" indent="0">
              <a:buFont typeface="Wingdings 3" charset="2"/>
              <a:buNone/>
            </a:pPr>
            <a:r>
              <a:rPr lang="en-US" sz="4400"/>
              <a:t>2 x 3 = 6</a:t>
            </a:r>
          </a:p>
          <a:p>
            <a:pPr marL="0" indent="0">
              <a:buFont typeface="Wingdings 3" charset="2"/>
              <a:buNone/>
            </a:pPr>
            <a:r>
              <a:rPr lang="en-US" sz="4400"/>
              <a:t>Then I know… </a:t>
            </a:r>
          </a:p>
        </p:txBody>
      </p:sp>
      <p:sp>
        <p:nvSpPr>
          <p:cNvPr id="6" name="Content Placeholder 2">
            <a:extLst>
              <a:ext uri="{FF2B5EF4-FFF2-40B4-BE49-F238E27FC236}">
                <a16:creationId xmlns:a16="http://schemas.microsoft.com/office/drawing/2014/main" id="{7A75650F-0BD3-4F07-9739-68554DD465D8}"/>
              </a:ext>
            </a:extLst>
          </p:cNvPr>
          <p:cNvSpPr txBox="1">
            <a:spLocks/>
          </p:cNvSpPr>
          <p:nvPr/>
        </p:nvSpPr>
        <p:spPr>
          <a:xfrm>
            <a:off x="7349254" y="2969743"/>
            <a:ext cx="2709772" cy="706964"/>
          </a:xfrm>
          <a:prstGeom prst="rect">
            <a:avLst/>
          </a:prstGeom>
        </p:spPr>
        <p:txBody>
          <a:bodyPr vert="horz" lIns="91440" tIns="45720" rIns="91440" bIns="45720" rtlCol="0">
            <a:normAutofit lnSpcReduction="1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6 ÷ 3 = 2</a:t>
            </a:r>
          </a:p>
        </p:txBody>
      </p:sp>
      <p:sp>
        <p:nvSpPr>
          <p:cNvPr id="8" name="Content Placeholder 2">
            <a:extLst>
              <a:ext uri="{FF2B5EF4-FFF2-40B4-BE49-F238E27FC236}">
                <a16:creationId xmlns:a16="http://schemas.microsoft.com/office/drawing/2014/main" id="{6CEDA7B7-915D-A121-7730-ADA99BF11CE4}"/>
              </a:ext>
            </a:extLst>
          </p:cNvPr>
          <p:cNvSpPr txBox="1">
            <a:spLocks/>
          </p:cNvSpPr>
          <p:nvPr/>
        </p:nvSpPr>
        <p:spPr>
          <a:xfrm>
            <a:off x="7349254" y="3855896"/>
            <a:ext cx="2567113" cy="883373"/>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0" indent="0">
              <a:buFont typeface="Wingdings 3" charset="2"/>
              <a:buNone/>
            </a:pPr>
            <a:r>
              <a:rPr lang="en-US" sz="4400"/>
              <a:t>6 ÷ 2 = 3</a:t>
            </a:r>
          </a:p>
        </p:txBody>
      </p:sp>
      <p:sp>
        <p:nvSpPr>
          <p:cNvPr id="9" name="TextBox 8">
            <a:extLst>
              <a:ext uri="{FF2B5EF4-FFF2-40B4-BE49-F238E27FC236}">
                <a16:creationId xmlns:a16="http://schemas.microsoft.com/office/drawing/2014/main" id="{B8AC39B0-E358-238C-2B0A-8D777DC793B0}"/>
              </a:ext>
            </a:extLst>
          </p:cNvPr>
          <p:cNvSpPr txBox="1"/>
          <p:nvPr/>
        </p:nvSpPr>
        <p:spPr>
          <a:xfrm>
            <a:off x="4507099" y="5262404"/>
            <a:ext cx="7062039" cy="1015663"/>
          </a:xfrm>
          <a:prstGeom prst="rect">
            <a:avLst/>
          </a:prstGeom>
          <a:noFill/>
        </p:spPr>
        <p:txBody>
          <a:bodyPr wrap="square">
            <a:spAutoFit/>
          </a:bodyPr>
          <a:lstStyle/>
          <a:p>
            <a:pPr marL="114300" indent="0" algn="ctr">
              <a:buNone/>
            </a:pPr>
            <a:r>
              <a:rPr lang="en-US" sz="2000">
                <a:cs typeface="Arial" panose="020B0604020202020204" pitchFamily="34" charset="0"/>
              </a:rPr>
              <a:t>These links will be highlighted throughout the </a:t>
            </a:r>
            <a:r>
              <a:rPr lang="en-GB" sz="2000">
                <a:cs typeface="Arial" panose="020B0604020202020204" pitchFamily="34" charset="0"/>
              </a:rPr>
              <a:t>programme</a:t>
            </a:r>
            <a:r>
              <a:rPr lang="en-US" sz="2000">
                <a:cs typeface="Arial" panose="020B0604020202020204" pitchFamily="34" charset="0"/>
              </a:rPr>
              <a:t> and children will be expected to use their multiplication facts to answer division facts.</a:t>
            </a:r>
            <a:endParaRPr lang="en-GB" sz="2000">
              <a:cs typeface="Arial" panose="020B0604020202020204" pitchFamily="34" charset="0"/>
            </a:endParaRPr>
          </a:p>
        </p:txBody>
      </p:sp>
      <p:sp>
        <p:nvSpPr>
          <p:cNvPr id="5" name="Oval 4">
            <a:extLst>
              <a:ext uri="{FF2B5EF4-FFF2-40B4-BE49-F238E27FC236}">
                <a16:creationId xmlns:a16="http://schemas.microsoft.com/office/drawing/2014/main" id="{CF61FC28-1BBA-023B-D136-FBDB87569AEE}"/>
              </a:ext>
            </a:extLst>
          </p:cNvPr>
          <p:cNvSpPr/>
          <p:nvPr/>
        </p:nvSpPr>
        <p:spPr>
          <a:xfrm>
            <a:off x="118460" y="170907"/>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64709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8" grpId="0"/>
      <p:bldP spid="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EA6E39-6615-0B57-2577-2631770148B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808602-27CE-49A0-6C77-EEAB16BB3983}"/>
              </a:ext>
            </a:extLst>
          </p:cNvPr>
          <p:cNvSpPr>
            <a:spLocks noGrp="1"/>
          </p:cNvSpPr>
          <p:nvPr>
            <p:ph type="title"/>
          </p:nvPr>
        </p:nvSpPr>
        <p:spPr>
          <a:xfrm>
            <a:off x="773183" y="775284"/>
            <a:ext cx="4727071" cy="706964"/>
          </a:xfrm>
        </p:spPr>
        <p:txBody>
          <a:bodyPr/>
          <a:lstStyle/>
          <a:p>
            <a:pPr algn="ctr"/>
            <a:r>
              <a:rPr lang="en-US"/>
              <a:t>Using Known Facts</a:t>
            </a:r>
          </a:p>
        </p:txBody>
      </p:sp>
      <p:sp>
        <p:nvSpPr>
          <p:cNvPr id="4" name="Content Placeholder 2">
            <a:extLst>
              <a:ext uri="{FF2B5EF4-FFF2-40B4-BE49-F238E27FC236}">
                <a16:creationId xmlns:a16="http://schemas.microsoft.com/office/drawing/2014/main" id="{3DCA1E74-3874-7E8E-A239-C36322145561}"/>
              </a:ext>
            </a:extLst>
          </p:cNvPr>
          <p:cNvSpPr txBox="1">
            <a:spLocks/>
          </p:cNvSpPr>
          <p:nvPr/>
        </p:nvSpPr>
        <p:spPr>
          <a:xfrm>
            <a:off x="6096000" y="2780978"/>
            <a:ext cx="5675668" cy="3813787"/>
          </a:xfrm>
          <a:prstGeom prst="rect">
            <a:avLst/>
          </a:prstGeom>
        </p:spPr>
        <p:txBody>
          <a:bodyPr vert="horz" lIns="91440" tIns="45720" rIns="91440" bIns="45720" rtlCol="0">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a:lstStyle>
          <a:p>
            <a:pPr marL="114300" indent="0" algn="ctr">
              <a:buNone/>
            </a:pPr>
            <a:r>
              <a:rPr lang="en-US" sz="4000">
                <a:cs typeface="Arial" panose="020B0604020202020204" pitchFamily="34" charset="0"/>
              </a:rPr>
              <a:t>4 x 6 = ?</a:t>
            </a:r>
          </a:p>
          <a:p>
            <a:pPr marL="114300" indent="0" algn="ctr">
              <a:buNone/>
            </a:pPr>
            <a:r>
              <a:rPr lang="en-US" sz="4000">
                <a:cs typeface="Arial" panose="020B0604020202020204" pitchFamily="34" charset="0"/>
              </a:rPr>
              <a:t>I know 4 x 5 = 20</a:t>
            </a:r>
          </a:p>
          <a:p>
            <a:pPr marL="114300" indent="0" algn="ctr">
              <a:buNone/>
            </a:pPr>
            <a:r>
              <a:rPr lang="en-US" sz="4000">
                <a:cs typeface="Arial" panose="020B0604020202020204" pitchFamily="34" charset="0"/>
              </a:rPr>
              <a:t>Therefore, 20 + 4 = 24</a:t>
            </a:r>
          </a:p>
          <a:p>
            <a:pPr marL="114300" indent="0" algn="ctr">
              <a:buNone/>
            </a:pPr>
            <a:endParaRPr lang="en-US" sz="4000">
              <a:cs typeface="Arial" panose="020B0604020202020204" pitchFamily="34" charset="0"/>
            </a:endParaRPr>
          </a:p>
          <a:p>
            <a:pPr marL="114300" indent="0" algn="ctr">
              <a:buNone/>
            </a:pPr>
            <a:r>
              <a:rPr lang="en-US" sz="4000">
                <a:cs typeface="Arial" panose="020B0604020202020204" pitchFamily="34" charset="0"/>
              </a:rPr>
              <a:t>By using known facts from ‘easier’ times tables, children should be able to find answers with increasing speed. </a:t>
            </a:r>
          </a:p>
        </p:txBody>
      </p:sp>
      <p:grpSp>
        <p:nvGrpSpPr>
          <p:cNvPr id="33" name="Group 32">
            <a:extLst>
              <a:ext uri="{FF2B5EF4-FFF2-40B4-BE49-F238E27FC236}">
                <a16:creationId xmlns:a16="http://schemas.microsoft.com/office/drawing/2014/main" id="{BAA5D716-D0C7-FDCD-6055-45D254B72C48}"/>
              </a:ext>
            </a:extLst>
          </p:cNvPr>
          <p:cNvGrpSpPr/>
          <p:nvPr/>
        </p:nvGrpSpPr>
        <p:grpSpPr>
          <a:xfrm>
            <a:off x="642225" y="3181646"/>
            <a:ext cx="5453775" cy="2304754"/>
            <a:chOff x="2198555" y="2571750"/>
            <a:chExt cx="4562168" cy="1847231"/>
          </a:xfrm>
        </p:grpSpPr>
        <p:pic>
          <p:nvPicPr>
            <p:cNvPr id="34" name="Picture 6">
              <a:extLst>
                <a:ext uri="{FF2B5EF4-FFF2-40B4-BE49-F238E27FC236}">
                  <a16:creationId xmlns:a16="http://schemas.microsoft.com/office/drawing/2014/main" id="{433E24C8-1984-24EC-4ED6-E18C90C10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a:extLst>
                <a:ext uri="{FF2B5EF4-FFF2-40B4-BE49-F238E27FC236}">
                  <a16:creationId xmlns:a16="http://schemas.microsoft.com/office/drawing/2014/main" id="{69228D8F-DC50-B263-8581-1DC27AABB8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57175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35">
              <a:extLst>
                <a:ext uri="{FF2B5EF4-FFF2-40B4-BE49-F238E27FC236}">
                  <a16:creationId xmlns:a16="http://schemas.microsoft.com/office/drawing/2014/main" id="{A10010DC-C217-A4D9-3BD5-C6472AB73C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57175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extLst>
                <a:ext uri="{FF2B5EF4-FFF2-40B4-BE49-F238E27FC236}">
                  <a16:creationId xmlns:a16="http://schemas.microsoft.com/office/drawing/2014/main" id="{BA8CC433-BBBA-41F5-866F-AC13DD07290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57175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6">
              <a:extLst>
                <a:ext uri="{FF2B5EF4-FFF2-40B4-BE49-F238E27FC236}">
                  <a16:creationId xmlns:a16="http://schemas.microsoft.com/office/drawing/2014/main" id="{59D3DC17-992D-0AE2-C448-4C85DC8A2C7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6">
              <a:extLst>
                <a:ext uri="{FF2B5EF4-FFF2-40B4-BE49-F238E27FC236}">
                  <a16:creationId xmlns:a16="http://schemas.microsoft.com/office/drawing/2014/main" id="{D455E437-366C-4ABF-B62D-3F6B11A4BA5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294119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a:extLst>
                <a:ext uri="{FF2B5EF4-FFF2-40B4-BE49-F238E27FC236}">
                  <a16:creationId xmlns:a16="http://schemas.microsoft.com/office/drawing/2014/main" id="{B0D88D1B-5C90-748E-3748-0B17FEBD865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2941198"/>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40">
              <a:extLst>
                <a:ext uri="{FF2B5EF4-FFF2-40B4-BE49-F238E27FC236}">
                  <a16:creationId xmlns:a16="http://schemas.microsoft.com/office/drawing/2014/main" id="{9A69A32D-BB33-1CAD-ED4A-358B5584F2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2941197"/>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6">
              <a:extLst>
                <a:ext uri="{FF2B5EF4-FFF2-40B4-BE49-F238E27FC236}">
                  <a16:creationId xmlns:a16="http://schemas.microsoft.com/office/drawing/2014/main" id="{4DD1F429-B83B-59F8-0E7B-C3F84DED64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3" name="Picture 6">
              <a:extLst>
                <a:ext uri="{FF2B5EF4-FFF2-40B4-BE49-F238E27FC236}">
                  <a16:creationId xmlns:a16="http://schemas.microsoft.com/office/drawing/2014/main" id="{DEFB5636-F2FC-338F-F983-61F06BAE88A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31064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4" name="Picture 43">
              <a:extLst>
                <a:ext uri="{FF2B5EF4-FFF2-40B4-BE49-F238E27FC236}">
                  <a16:creationId xmlns:a16="http://schemas.microsoft.com/office/drawing/2014/main" id="{84A3A23C-E1B2-84F7-6AA3-EA53A203018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31064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5" name="Picture 44">
              <a:extLst>
                <a:ext uri="{FF2B5EF4-FFF2-40B4-BE49-F238E27FC236}">
                  <a16:creationId xmlns:a16="http://schemas.microsoft.com/office/drawing/2014/main" id="{E751C6A4-4D57-5E67-54D2-E6A1E95B5A9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31064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6" name="Picture 6">
              <a:extLst>
                <a:ext uri="{FF2B5EF4-FFF2-40B4-BE49-F238E27FC236}">
                  <a16:creationId xmlns:a16="http://schemas.microsoft.com/office/drawing/2014/main" id="{8742B36E-15F3-DBAE-1931-95A02B3389C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6">
              <a:extLst>
                <a:ext uri="{FF2B5EF4-FFF2-40B4-BE49-F238E27FC236}">
                  <a16:creationId xmlns:a16="http://schemas.microsoft.com/office/drawing/2014/main" id="{A764A6C3-785D-8DEE-2073-1AFB88C7064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3680091"/>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47">
              <a:extLst>
                <a:ext uri="{FF2B5EF4-FFF2-40B4-BE49-F238E27FC236}">
                  <a16:creationId xmlns:a16="http://schemas.microsoft.com/office/drawing/2014/main" id="{C675DC81-DE95-1C7D-A5DB-5C02F0F4373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3680090"/>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extLst>
                <a:ext uri="{FF2B5EF4-FFF2-40B4-BE49-F238E27FC236}">
                  <a16:creationId xmlns:a16="http://schemas.microsoft.com/office/drawing/2014/main" id="{BE1362EC-4BF3-1725-396F-A66FE2451B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3680089"/>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6">
              <a:extLst>
                <a:ext uri="{FF2B5EF4-FFF2-40B4-BE49-F238E27FC236}">
                  <a16:creationId xmlns:a16="http://schemas.microsoft.com/office/drawing/2014/main" id="{BC7C45DA-BA65-E812-D56E-FF2AF4F3C5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98555"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1" name="Picture 6">
              <a:extLst>
                <a:ext uri="{FF2B5EF4-FFF2-40B4-BE49-F238E27FC236}">
                  <a16:creationId xmlns:a16="http://schemas.microsoft.com/office/drawing/2014/main" id="{886A3E05-5786-EBBE-238F-AA67A00180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8424" y="404953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51">
              <a:extLst>
                <a:ext uri="{FF2B5EF4-FFF2-40B4-BE49-F238E27FC236}">
                  <a16:creationId xmlns:a16="http://schemas.microsoft.com/office/drawing/2014/main" id="{7861976B-40EA-D4A4-6505-DCC827D3C68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8293" y="4049533"/>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3" name="Picture 52">
              <a:extLst>
                <a:ext uri="{FF2B5EF4-FFF2-40B4-BE49-F238E27FC236}">
                  <a16:creationId xmlns:a16="http://schemas.microsoft.com/office/drawing/2014/main" id="{00404796-FEEC-92F2-F374-A1E5348EEE1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58162" y="4049532"/>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4" name="Picture 6">
              <a:extLst>
                <a:ext uri="{FF2B5EF4-FFF2-40B4-BE49-F238E27FC236}">
                  <a16:creationId xmlns:a16="http://schemas.microsoft.com/office/drawing/2014/main" id="{36124454-8789-2CFE-9CBF-740A3B6B3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31669" y="3304874"/>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5" name="Picture 6">
              <a:extLst>
                <a:ext uri="{FF2B5EF4-FFF2-40B4-BE49-F238E27FC236}">
                  <a16:creationId xmlns:a16="http://schemas.microsoft.com/office/drawing/2014/main" id="{32581668-8D4F-E64B-E155-9270F6E793A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51538" y="3304876"/>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6" name="Picture 55">
              <a:extLst>
                <a:ext uri="{FF2B5EF4-FFF2-40B4-BE49-F238E27FC236}">
                  <a16:creationId xmlns:a16="http://schemas.microsoft.com/office/drawing/2014/main" id="{93801473-5947-8129-208C-AB0DA025738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1407" y="3304875"/>
              <a:ext cx="369447" cy="369447"/>
            </a:xfrm>
            <a:prstGeom prst="rect">
              <a:avLst/>
            </a:prstGeom>
            <a:noFill/>
            <a:extLst>
              <a:ext uri="{909E8E84-426E-40DD-AFC4-6F175D3DCCD1}">
                <a14:hiddenFill xmlns:a14="http://schemas.microsoft.com/office/drawing/2010/main">
                  <a:solidFill>
                    <a:srgbClr val="FFFFFF"/>
                  </a:solidFill>
                </a14:hiddenFill>
              </a:ext>
            </a:extLst>
          </p:spPr>
        </p:pic>
        <p:pic>
          <p:nvPicPr>
            <p:cNvPr id="57" name="Picture 56">
              <a:extLst>
                <a:ext uri="{FF2B5EF4-FFF2-40B4-BE49-F238E27FC236}">
                  <a16:creationId xmlns:a16="http://schemas.microsoft.com/office/drawing/2014/main" id="{20D9A472-5FE1-FDBF-29B5-878259383E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91276" y="3304874"/>
              <a:ext cx="369447" cy="369447"/>
            </a:xfrm>
            <a:prstGeom prst="rect">
              <a:avLst/>
            </a:prstGeom>
            <a:noFill/>
            <a:extLst>
              <a:ext uri="{909E8E84-426E-40DD-AFC4-6F175D3DCCD1}">
                <a14:hiddenFill xmlns:a14="http://schemas.microsoft.com/office/drawing/2010/main">
                  <a:solidFill>
                    <a:srgbClr val="FFFFFF"/>
                  </a:solidFill>
                </a14:hiddenFill>
              </a:ext>
            </a:extLst>
          </p:spPr>
        </p:pic>
        <p:sp>
          <p:nvSpPr>
            <p:cNvPr id="58" name="TextBox 57">
              <a:extLst>
                <a:ext uri="{FF2B5EF4-FFF2-40B4-BE49-F238E27FC236}">
                  <a16:creationId xmlns:a16="http://schemas.microsoft.com/office/drawing/2014/main" id="{7EE9DB7F-4B3C-A3D8-8B2E-0D6C84DCEF6F}"/>
                </a:ext>
              </a:extLst>
            </p:cNvPr>
            <p:cNvSpPr txBox="1"/>
            <p:nvPr/>
          </p:nvSpPr>
          <p:spPr>
            <a:xfrm>
              <a:off x="4340173" y="3372312"/>
              <a:ext cx="282000" cy="307777"/>
            </a:xfrm>
            <a:prstGeom prst="rect">
              <a:avLst/>
            </a:prstGeom>
            <a:noFill/>
          </p:spPr>
          <p:txBody>
            <a:bodyPr wrap="square">
              <a:spAutoFit/>
            </a:bodyPr>
            <a:lstStyle/>
            <a:p>
              <a:r>
                <a:rPr lang="en-US"/>
                <a:t>+</a:t>
              </a:r>
              <a:endParaRPr lang="en-GB"/>
            </a:p>
          </p:txBody>
        </p:sp>
      </p:grpSp>
      <p:sp>
        <p:nvSpPr>
          <p:cNvPr id="5" name="Oval 4">
            <a:extLst>
              <a:ext uri="{FF2B5EF4-FFF2-40B4-BE49-F238E27FC236}">
                <a16:creationId xmlns:a16="http://schemas.microsoft.com/office/drawing/2014/main" id="{9C07B488-9E10-2ACD-4821-E5C6FE54FC78}"/>
              </a:ext>
            </a:extLst>
          </p:cNvPr>
          <p:cNvSpPr/>
          <p:nvPr/>
        </p:nvSpPr>
        <p:spPr>
          <a:xfrm>
            <a:off x="57692" y="199482"/>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07001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FB7AB7-1C52-4363-3533-40FD24EBC00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00BAF-0D2A-FC47-87D1-DAEBF5896D93}"/>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3" name="Content Placeholder 2">
            <a:extLst>
              <a:ext uri="{FF2B5EF4-FFF2-40B4-BE49-F238E27FC236}">
                <a16:creationId xmlns:a16="http://schemas.microsoft.com/office/drawing/2014/main" id="{C2DADB2F-09F6-DDFC-BFAF-E9719DEBEB00}"/>
              </a:ext>
            </a:extLst>
          </p:cNvPr>
          <p:cNvSpPr>
            <a:spLocks noGrp="1"/>
          </p:cNvSpPr>
          <p:nvPr>
            <p:ph idx="1"/>
          </p:nvPr>
        </p:nvSpPr>
        <p:spPr>
          <a:xfrm>
            <a:off x="691966" y="2785713"/>
            <a:ext cx="10225416" cy="3866748"/>
          </a:xfrm>
        </p:spPr>
        <p:txBody>
          <a:bodyPr anchor="ctr">
            <a:normAutofit fontScale="92500" lnSpcReduction="10000"/>
          </a:bodyPr>
          <a:lstStyle/>
          <a:p>
            <a:r>
              <a:rPr lang="en-GB" sz="2600" dirty="0">
                <a:cs typeface="Arial" panose="020B0604020202020204" pitchFamily="34" charset="0"/>
              </a:rPr>
              <a:t>The MTC determines if Year 4 children can </a:t>
            </a:r>
            <a:r>
              <a:rPr lang="en-GB" sz="2600" dirty="0">
                <a:solidFill>
                  <a:srgbClr val="283593"/>
                </a:solidFill>
                <a:cs typeface="Arial" panose="020B0604020202020204" pitchFamily="34" charset="0"/>
              </a:rPr>
              <a:t>fluently</a:t>
            </a:r>
            <a:r>
              <a:rPr lang="en-GB" sz="2600" dirty="0">
                <a:cs typeface="Arial" panose="020B0604020202020204" pitchFamily="34" charset="0"/>
              </a:rPr>
              <a:t> recall their multiplication tables.</a:t>
            </a:r>
          </a:p>
          <a:p>
            <a:endParaRPr lang="en-GB" sz="2600" dirty="0">
              <a:cs typeface="Arial" panose="020B0604020202020204" pitchFamily="34" charset="0"/>
            </a:endParaRPr>
          </a:p>
          <a:p>
            <a:r>
              <a:rPr lang="en-GB" sz="2600" dirty="0">
                <a:solidFill>
                  <a:srgbClr val="000000"/>
                </a:solidFill>
                <a:cs typeface="Arial" panose="020B0604020202020204" pitchFamily="34" charset="0"/>
              </a:rPr>
              <a:t>They are designed to help schools identify which children require more support to learn their times tables. </a:t>
            </a:r>
          </a:p>
          <a:p>
            <a:endParaRPr lang="en-GB" sz="2600" dirty="0">
              <a:solidFill>
                <a:srgbClr val="000000"/>
              </a:solidFill>
              <a:cs typeface="Arial" panose="020B0604020202020204" pitchFamily="34" charset="0"/>
            </a:endParaRPr>
          </a:p>
          <a:p>
            <a:r>
              <a:rPr lang="en-GB" sz="2600" dirty="0">
                <a:solidFill>
                  <a:srgbClr val="000000"/>
                </a:solidFill>
                <a:cs typeface="Arial" panose="020B0604020202020204" pitchFamily="34" charset="0"/>
              </a:rPr>
              <a:t>There is no ‘pass’ rate or threshold which means that, unlike the Phonics Screening Check, children will not be expected to re-sit the check. As a school, we consider 21/25 a ‘pass’.</a:t>
            </a:r>
          </a:p>
          <a:p>
            <a:endParaRPr lang="en-GB" sz="2600" dirty="0">
              <a:solidFill>
                <a:srgbClr val="000000"/>
              </a:solidFill>
              <a:cs typeface="Arial" panose="020B0604020202020204" pitchFamily="34" charset="0"/>
            </a:endParaRPr>
          </a:p>
          <a:p>
            <a:endParaRPr lang="en-US" dirty="0"/>
          </a:p>
        </p:txBody>
      </p:sp>
      <p:sp>
        <p:nvSpPr>
          <p:cNvPr id="4" name="Oval 3">
            <a:extLst>
              <a:ext uri="{FF2B5EF4-FFF2-40B4-BE49-F238E27FC236}">
                <a16:creationId xmlns:a16="http://schemas.microsoft.com/office/drawing/2014/main" id="{D1FD0278-5835-4069-C1DF-E33048D372AA}"/>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046915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662E2C-0236-E7CC-D79E-162279E350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48A5DA9-F730-FE3A-E074-E0B7CF523671}"/>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A6C75A40-AB55-FA4A-CD84-E530E5525E68}"/>
              </a:ext>
            </a:extLst>
          </p:cNvPr>
          <p:cNvSpPr>
            <a:spLocks noGrp="1"/>
          </p:cNvSpPr>
          <p:nvPr>
            <p:ph idx="1"/>
          </p:nvPr>
        </p:nvSpPr>
        <p:spPr>
          <a:xfrm>
            <a:off x="587195" y="2565465"/>
            <a:ext cx="11017610" cy="3932317"/>
          </a:xfrm>
        </p:spPr>
        <p:txBody>
          <a:bodyPr anchor="ctr">
            <a:normAutofit fontScale="62500" lnSpcReduction="20000"/>
          </a:bodyPr>
          <a:lstStyle/>
          <a:p>
            <a:r>
              <a:rPr lang="en-GB" sz="2800" b="0" i="0" dirty="0">
                <a:solidFill>
                  <a:srgbClr val="0B0C0C"/>
                </a:solidFill>
                <a:effectLst/>
              </a:rPr>
              <a:t>Schools must administer the multiplication tables check within the </a:t>
            </a:r>
            <a:r>
              <a:rPr lang="en-GB" sz="2800" b="1" i="0" dirty="0">
                <a:solidFill>
                  <a:srgbClr val="0B0C0C"/>
                </a:solidFill>
                <a:effectLst/>
              </a:rPr>
              <a:t>2-week period from Monday 1st June 2026.</a:t>
            </a:r>
          </a:p>
          <a:p>
            <a:endParaRPr lang="en-GB" sz="2800" b="1" i="0" dirty="0">
              <a:solidFill>
                <a:srgbClr val="0B0C0C"/>
              </a:solidFill>
              <a:effectLst/>
            </a:endParaRPr>
          </a:p>
          <a:p>
            <a:pPr algn="l"/>
            <a:r>
              <a:rPr lang="en-GB" sz="2800" b="0" i="0" dirty="0">
                <a:solidFill>
                  <a:srgbClr val="0B0C0C"/>
                </a:solidFill>
                <a:effectLst/>
              </a:rPr>
              <a:t>Pupils can use the ‘try it out’ check from around a month beforehand to familiarise themselves with the format, including any access arrangements, before taking the official check. The ‘try it out’ check is consistent with the official check and allows pupils the opportunity to try out answering 25 questions. These questions will be the same if they take the ‘try it out’ check more than once.</a:t>
            </a:r>
          </a:p>
          <a:p>
            <a:pPr algn="l"/>
            <a:endParaRPr lang="en-GB" sz="2800" dirty="0">
              <a:cs typeface="Arial" panose="020B0604020202020204" pitchFamily="34" charset="0"/>
            </a:endParaRPr>
          </a:p>
          <a:p>
            <a:r>
              <a:rPr lang="en-GB" sz="2800" dirty="0">
                <a:cs typeface="Arial" panose="020B0604020202020204" pitchFamily="34" charset="0"/>
              </a:rPr>
              <a:t>There </a:t>
            </a:r>
            <a:r>
              <a:rPr lang="en-GB" sz="2800" dirty="0">
                <a:solidFill>
                  <a:schemeClr val="tx1"/>
                </a:solidFill>
                <a:cs typeface="Arial" panose="020B0604020202020204" pitchFamily="34" charset="0"/>
              </a:rPr>
              <a:t>is no set day </a:t>
            </a:r>
            <a:r>
              <a:rPr lang="en-GB" sz="2800" dirty="0">
                <a:cs typeface="Arial" panose="020B0604020202020204" pitchFamily="34" charset="0"/>
              </a:rPr>
              <a:t>to administer the check and children are not expected to take the check at the same time. </a:t>
            </a:r>
          </a:p>
          <a:p>
            <a:endParaRPr lang="en-GB" sz="2800" dirty="0">
              <a:cs typeface="Arial" panose="020B0604020202020204" pitchFamily="34" charset="0"/>
            </a:endParaRPr>
          </a:p>
          <a:p>
            <a:r>
              <a:rPr lang="en-GB" sz="2800" dirty="0">
                <a:cs typeface="Arial" panose="020B0604020202020204" pitchFamily="34" charset="0"/>
              </a:rPr>
              <a:t>All eligible Year 4 children in England will be required to take the check. </a:t>
            </a:r>
          </a:p>
          <a:p>
            <a:endParaRPr lang="en-US" dirty="0"/>
          </a:p>
        </p:txBody>
      </p:sp>
      <p:sp>
        <p:nvSpPr>
          <p:cNvPr id="3" name="Oval 2">
            <a:extLst>
              <a:ext uri="{FF2B5EF4-FFF2-40B4-BE49-F238E27FC236}">
                <a16:creationId xmlns:a16="http://schemas.microsoft.com/office/drawing/2014/main" id="{74A13714-2B28-9B8C-89F3-607A7CA90DD5}"/>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459678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1723A-7E5E-4ABC-C3AA-9D5E874C4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694744-6AD4-CAA2-998A-24ED50DA0847}"/>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EF9D9F0F-B8D0-AF4D-CD12-F33DF7D135FB}"/>
              </a:ext>
            </a:extLst>
          </p:cNvPr>
          <p:cNvSpPr>
            <a:spLocks noGrp="1"/>
          </p:cNvSpPr>
          <p:nvPr>
            <p:ph idx="1"/>
          </p:nvPr>
        </p:nvSpPr>
        <p:spPr>
          <a:xfrm>
            <a:off x="858395" y="2420956"/>
            <a:ext cx="10405350" cy="4199763"/>
          </a:xfrm>
        </p:spPr>
        <p:txBody>
          <a:bodyPr anchor="ctr">
            <a:normAutofit fontScale="25000" lnSpcReduction="20000"/>
          </a:bodyPr>
          <a:lstStyle/>
          <a:p>
            <a:r>
              <a:rPr lang="en-GB" sz="8800">
                <a:solidFill>
                  <a:schemeClr val="tx1"/>
                </a:solidFill>
                <a:cs typeface="Arial" panose="020B0604020202020204" pitchFamily="34" charset="0"/>
              </a:rPr>
              <a:t>Each child will be randomly assigned a set of questions</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There will only be multiplication questions in the check, not division facts. </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The 6, 7, 8, 9 and 12 times tables are more likely to be asked. </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Reversal of questions (e.g. 8 x 6 and 6 x 8) will not be asked in the same check. </a:t>
            </a:r>
          </a:p>
          <a:p>
            <a:endParaRPr lang="en-GB" sz="8800">
              <a:solidFill>
                <a:schemeClr val="tx1"/>
              </a:solidFill>
              <a:cs typeface="Arial" panose="020B0604020202020204" pitchFamily="34" charset="0"/>
            </a:endParaRPr>
          </a:p>
          <a:p>
            <a:r>
              <a:rPr lang="en-GB" sz="8800">
                <a:solidFill>
                  <a:schemeClr val="tx1"/>
                </a:solidFill>
                <a:cs typeface="Arial" panose="020B0604020202020204" pitchFamily="34" charset="0"/>
              </a:rPr>
              <a:t>Children will not see their individual results when they complete the check.</a:t>
            </a:r>
          </a:p>
          <a:p>
            <a:endParaRPr lang="en-US"/>
          </a:p>
        </p:txBody>
      </p:sp>
      <p:sp>
        <p:nvSpPr>
          <p:cNvPr id="3" name="Oval 2">
            <a:extLst>
              <a:ext uri="{FF2B5EF4-FFF2-40B4-BE49-F238E27FC236}">
                <a16:creationId xmlns:a16="http://schemas.microsoft.com/office/drawing/2014/main" id="{32C46BCF-6DC8-9371-8CF9-DC194C3954F6}"/>
              </a:ext>
            </a:extLst>
          </p:cNvPr>
          <p:cNvSpPr/>
          <p:nvPr/>
        </p:nvSpPr>
        <p:spPr>
          <a:xfrm>
            <a:off x="104172" y="185195"/>
            <a:ext cx="335666" cy="312516"/>
          </a:xfrm>
          <a:prstGeom prst="ellipse">
            <a:avLst/>
          </a:prstGeom>
          <a:solidFill>
            <a:schemeClr val="accent1">
              <a:lumMod val="20000"/>
              <a:lumOff val="80000"/>
            </a:schemeClr>
          </a:solidFill>
          <a:ln>
            <a:solidFill>
              <a:schemeClr val="accent1">
                <a:lumMod val="60000"/>
                <a:lumOff val="4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1696919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90A49A-49C2-8F2D-C0F8-B86A628FEF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309306D-4832-2B31-5CD5-61574D380E4E}"/>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2DC48748-4EF0-F9FA-AAFC-F7331577B669}"/>
              </a:ext>
            </a:extLst>
          </p:cNvPr>
          <p:cNvSpPr>
            <a:spLocks noGrp="1"/>
          </p:cNvSpPr>
          <p:nvPr>
            <p:ph idx="1"/>
          </p:nvPr>
        </p:nvSpPr>
        <p:spPr>
          <a:xfrm>
            <a:off x="3892541" y="2905866"/>
            <a:ext cx="4101532" cy="2705226"/>
          </a:xfrm>
        </p:spPr>
        <p:txBody>
          <a:bodyPr anchor="ctr">
            <a:normAutofit/>
          </a:bodyPr>
          <a:lstStyle/>
          <a:p>
            <a:pPr marL="0" indent="0">
              <a:buNone/>
            </a:pPr>
            <a:r>
              <a:rPr lang="en-GB" sz="8800">
                <a:cs typeface="Arial" panose="020B0604020202020204" pitchFamily="34" charset="0"/>
              </a:rPr>
              <a:t>6 x 4 =</a:t>
            </a:r>
          </a:p>
          <a:p>
            <a:endParaRPr lang="en-US"/>
          </a:p>
        </p:txBody>
      </p:sp>
      <p:sp>
        <p:nvSpPr>
          <p:cNvPr id="3" name="Oval 2">
            <a:extLst>
              <a:ext uri="{FF2B5EF4-FFF2-40B4-BE49-F238E27FC236}">
                <a16:creationId xmlns:a16="http://schemas.microsoft.com/office/drawing/2014/main" id="{31FFCF0C-78A0-2F06-9928-711E4191FCB5}"/>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787607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E08BE1-B706-DE39-85FD-B99B381C05A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5406E66-D773-F80D-157F-A3F7E885B694}"/>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C1C3E88B-A159-6A79-CAD0-96B5DB3948DB}"/>
              </a:ext>
            </a:extLst>
          </p:cNvPr>
          <p:cNvSpPr>
            <a:spLocks noGrp="1"/>
          </p:cNvSpPr>
          <p:nvPr>
            <p:ph idx="1"/>
          </p:nvPr>
        </p:nvSpPr>
        <p:spPr>
          <a:xfrm>
            <a:off x="3892541" y="2905866"/>
            <a:ext cx="4101532" cy="2705226"/>
          </a:xfrm>
        </p:spPr>
        <p:txBody>
          <a:bodyPr anchor="ctr">
            <a:normAutofit/>
          </a:bodyPr>
          <a:lstStyle/>
          <a:p>
            <a:pPr marL="0" indent="0">
              <a:buNone/>
            </a:pPr>
            <a:r>
              <a:rPr lang="en-GB" sz="8800">
                <a:cs typeface="Arial" panose="020B0604020202020204" pitchFamily="34" charset="0"/>
              </a:rPr>
              <a:t>3 x 7 =</a:t>
            </a:r>
          </a:p>
          <a:p>
            <a:endParaRPr lang="en-US"/>
          </a:p>
        </p:txBody>
      </p:sp>
      <p:sp>
        <p:nvSpPr>
          <p:cNvPr id="3" name="Oval 2">
            <a:extLst>
              <a:ext uri="{FF2B5EF4-FFF2-40B4-BE49-F238E27FC236}">
                <a16:creationId xmlns:a16="http://schemas.microsoft.com/office/drawing/2014/main" id="{1D94E307-44A2-0B38-5E4C-53ACC0A4B5F8}"/>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3880428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D54C41-F9C5-9718-463A-1256A219105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6C04C6-F55B-578F-2F6A-41BF23D853D8}"/>
              </a:ext>
            </a:extLst>
          </p:cNvPr>
          <p:cNvSpPr>
            <a:spLocks noGrp="1"/>
          </p:cNvSpPr>
          <p:nvPr>
            <p:ph type="title"/>
          </p:nvPr>
        </p:nvSpPr>
        <p:spPr>
          <a:xfrm>
            <a:off x="1530098" y="985243"/>
            <a:ext cx="8761413" cy="706964"/>
          </a:xfrm>
        </p:spPr>
        <p:txBody>
          <a:bodyPr/>
          <a:lstStyle/>
          <a:p>
            <a:pPr algn="ctr"/>
            <a:r>
              <a:rPr lang="en-US"/>
              <a:t>Multiplication Table Check (MTC)</a:t>
            </a:r>
          </a:p>
        </p:txBody>
      </p:sp>
      <p:sp>
        <p:nvSpPr>
          <p:cNvPr id="5" name="Content Placeholder 2">
            <a:extLst>
              <a:ext uri="{FF2B5EF4-FFF2-40B4-BE49-F238E27FC236}">
                <a16:creationId xmlns:a16="http://schemas.microsoft.com/office/drawing/2014/main" id="{E1ABE682-846D-EBE8-9430-6B0A33ADA8C0}"/>
              </a:ext>
            </a:extLst>
          </p:cNvPr>
          <p:cNvSpPr>
            <a:spLocks noGrp="1"/>
          </p:cNvSpPr>
          <p:nvPr>
            <p:ph idx="1"/>
          </p:nvPr>
        </p:nvSpPr>
        <p:spPr>
          <a:xfrm>
            <a:off x="3892541" y="2905866"/>
            <a:ext cx="4101532" cy="2705226"/>
          </a:xfrm>
        </p:spPr>
        <p:txBody>
          <a:bodyPr anchor="ctr">
            <a:normAutofit/>
          </a:bodyPr>
          <a:lstStyle/>
          <a:p>
            <a:pPr marL="0" indent="0">
              <a:buNone/>
            </a:pPr>
            <a:r>
              <a:rPr lang="en-GB" sz="8800">
                <a:cs typeface="Arial" panose="020B0604020202020204" pitchFamily="34" charset="0"/>
              </a:rPr>
              <a:t>8 x 9 =</a:t>
            </a:r>
          </a:p>
          <a:p>
            <a:endParaRPr lang="en-US"/>
          </a:p>
        </p:txBody>
      </p:sp>
      <p:sp>
        <p:nvSpPr>
          <p:cNvPr id="3" name="Oval 2">
            <a:extLst>
              <a:ext uri="{FF2B5EF4-FFF2-40B4-BE49-F238E27FC236}">
                <a16:creationId xmlns:a16="http://schemas.microsoft.com/office/drawing/2014/main" id="{23357EE5-9B60-741F-70E4-8771DA770EBF}"/>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1568204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730EE4-1C17-6010-74AF-10C47DD81D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A97BF8D-DFB8-C60E-F636-A69679C6C311}"/>
              </a:ext>
            </a:extLst>
          </p:cNvPr>
          <p:cNvSpPr>
            <a:spLocks noGrp="1"/>
          </p:cNvSpPr>
          <p:nvPr>
            <p:ph type="title"/>
          </p:nvPr>
        </p:nvSpPr>
        <p:spPr>
          <a:xfrm>
            <a:off x="642225" y="913690"/>
            <a:ext cx="7207035" cy="596316"/>
          </a:xfrm>
        </p:spPr>
        <p:txBody>
          <a:bodyPr/>
          <a:lstStyle/>
          <a:p>
            <a:pPr algn="ctr"/>
            <a:r>
              <a:rPr lang="en-US"/>
              <a:t>How can you help at home?</a:t>
            </a:r>
          </a:p>
        </p:txBody>
      </p:sp>
      <p:sp>
        <p:nvSpPr>
          <p:cNvPr id="3" name="Content Placeholder 2">
            <a:extLst>
              <a:ext uri="{FF2B5EF4-FFF2-40B4-BE49-F238E27FC236}">
                <a16:creationId xmlns:a16="http://schemas.microsoft.com/office/drawing/2014/main" id="{B9A12114-F87F-49C4-A5E8-6B39B4815D15}"/>
              </a:ext>
            </a:extLst>
          </p:cNvPr>
          <p:cNvSpPr>
            <a:spLocks noGrp="1"/>
          </p:cNvSpPr>
          <p:nvPr>
            <p:ph idx="1"/>
          </p:nvPr>
        </p:nvSpPr>
        <p:spPr>
          <a:xfrm>
            <a:off x="512031" y="2822737"/>
            <a:ext cx="10834841" cy="3508789"/>
          </a:xfrm>
        </p:spPr>
        <p:txBody>
          <a:bodyPr anchor="ctr">
            <a:normAutofit fontScale="92500" lnSpcReduction="20000"/>
          </a:bodyPr>
          <a:lstStyle/>
          <a:p>
            <a:r>
              <a:rPr lang="en-GB" sz="3000" dirty="0">
                <a:solidFill>
                  <a:schemeClr val="tx1"/>
                </a:solidFill>
                <a:cs typeface="Arial" panose="020B0604020202020204" pitchFamily="34" charset="0"/>
              </a:rPr>
              <a:t>Children to be regularly practising on TTRs and engaging any competitions set by class teachers.</a:t>
            </a:r>
          </a:p>
          <a:p>
            <a:r>
              <a:rPr lang="en-GB" sz="3000" dirty="0">
                <a:solidFill>
                  <a:schemeClr val="tx1"/>
                </a:solidFill>
                <a:cs typeface="Arial" panose="020B0604020202020204" pitchFamily="34" charset="0"/>
              </a:rPr>
              <a:t>Times table facts of the week (on the fridge)</a:t>
            </a:r>
          </a:p>
          <a:p>
            <a:r>
              <a:rPr lang="en-GB" sz="3000" dirty="0">
                <a:solidFill>
                  <a:schemeClr val="tx1"/>
                </a:solidFill>
                <a:cs typeface="Arial" panose="020B0604020202020204" pitchFamily="34" charset="0"/>
              </a:rPr>
              <a:t>Chanting times tables at any spare chance (walks/drive etc)</a:t>
            </a:r>
          </a:p>
          <a:p>
            <a:r>
              <a:rPr lang="en-GB" sz="3000" dirty="0">
                <a:solidFill>
                  <a:schemeClr val="tx1"/>
                </a:solidFill>
                <a:cs typeface="Arial" panose="020B0604020202020204" pitchFamily="34" charset="0"/>
              </a:rPr>
              <a:t>Quick fire recall of facts and inverse division facts.</a:t>
            </a:r>
          </a:p>
          <a:p>
            <a:r>
              <a:rPr lang="en-GB" sz="3000" dirty="0">
                <a:solidFill>
                  <a:schemeClr val="tx1"/>
                </a:solidFill>
                <a:cs typeface="Arial" panose="020B0604020202020204" pitchFamily="34" charset="0"/>
              </a:rPr>
              <a:t>Practising the test using TTRs ‘sound check’.</a:t>
            </a:r>
            <a:endParaRPr lang="en-GB" sz="3000" dirty="0">
              <a:solidFill>
                <a:srgbClr val="0070C0"/>
              </a:solidFill>
              <a:cs typeface="Arial" panose="020B0604020202020204" pitchFamily="34" charset="0"/>
            </a:endParaRPr>
          </a:p>
          <a:p>
            <a:r>
              <a:rPr lang="en-GB" sz="3000" dirty="0">
                <a:solidFill>
                  <a:schemeClr val="tx1"/>
                </a:solidFill>
                <a:cs typeface="Arial" panose="020B0604020202020204" pitchFamily="34" charset="0"/>
              </a:rPr>
              <a:t>Repeating facts – my turn your turn – different voices etc.</a:t>
            </a:r>
          </a:p>
          <a:p>
            <a:endParaRPr lang="en-US" dirty="0"/>
          </a:p>
        </p:txBody>
      </p:sp>
      <p:sp>
        <p:nvSpPr>
          <p:cNvPr id="4" name="Oval 3">
            <a:extLst>
              <a:ext uri="{FF2B5EF4-FFF2-40B4-BE49-F238E27FC236}">
                <a16:creationId xmlns:a16="http://schemas.microsoft.com/office/drawing/2014/main" id="{5771E756-FF6D-E7E7-0FF1-0D923C2BF7E4}"/>
              </a:ext>
            </a:extLst>
          </p:cNvPr>
          <p:cNvSpPr/>
          <p:nvPr/>
        </p:nvSpPr>
        <p:spPr>
          <a:xfrm>
            <a:off x="104172" y="185195"/>
            <a:ext cx="335666" cy="312516"/>
          </a:xfrm>
          <a:prstGeom prst="ellipse">
            <a:avLst/>
          </a:prstGeom>
          <a:solidFill>
            <a:srgbClr val="00B0F0"/>
          </a:solidFill>
          <a:ln>
            <a:solidFill>
              <a:srgbClr val="0070C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14266469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E5F9B1335ED25E4C847A084F9C3E348D" ma:contentTypeVersion="19" ma:contentTypeDescription="Create a new document." ma:contentTypeScope="" ma:versionID="dc007ed6cf78a9b7f7461b40f2d6c789">
  <xsd:schema xmlns:xsd="http://www.w3.org/2001/XMLSchema" xmlns:xs="http://www.w3.org/2001/XMLSchema" xmlns:p="http://schemas.microsoft.com/office/2006/metadata/properties" xmlns:ns2="ba7a2fc4-f97a-466f-aca8-12f03ccc6b98" xmlns:ns3="7b018478-3902-4892-917b-3bd8213c7091" targetNamespace="http://schemas.microsoft.com/office/2006/metadata/properties" ma:root="true" ma:fieldsID="81b4ec82782021d019a3ad9ff77c37d1" ns2:_="" ns3:_="">
    <xsd:import namespace="ba7a2fc4-f97a-466f-aca8-12f03ccc6b98"/>
    <xsd:import namespace="7b018478-3902-4892-917b-3bd8213c7091"/>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ServiceAutoTags" minOccurs="0"/>
                <xsd:element ref="ns3:MediaServiceGenerationTime" minOccurs="0"/>
                <xsd:element ref="ns3:MediaServiceEventHashCode" minOccurs="0"/>
                <xsd:element ref="ns3:MediaServiceLocation" minOccurs="0"/>
                <xsd:element ref="ns3:MediaServiceOCR" minOccurs="0"/>
                <xsd:element ref="ns3:MediaServiceAutoKeyPoints" minOccurs="0"/>
                <xsd:element ref="ns3:MediaServiceKeyPoints" minOccurs="0"/>
                <xsd:element ref="ns3:MediaLengthInSeconds" minOccurs="0"/>
                <xsd:element ref="ns3:lcf76f155ced4ddcb4097134ff3c332f" minOccurs="0"/>
                <xsd:element ref="ns2:TaxCatchAll"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7a2fc4-f97a-466f-aca8-12f03ccc6b98"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a3627e3e-95a2-40dd-b39b-cc859bd53a52}" ma:internalName="TaxCatchAll" ma:showField="CatchAllData" ma:web="ba7a2fc4-f97a-466f-aca8-12f03ccc6b9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7b018478-3902-4892-917b-3bd8213c7091"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407d03fb-8ed5-4da1-948e-dd2af99640a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ba7a2fc4-f97a-466f-aca8-12f03ccc6b98" xsi:nil="true"/>
    <lcf76f155ced4ddcb4097134ff3c332f xmlns="7b018478-3902-4892-917b-3bd8213c7091">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6C30AB79-B74F-4371-AB30-4C5ADB7A78D4}">
  <ds:schemaRefs>
    <ds:schemaRef ds:uri="http://schemas.microsoft.com/sharepoint/v3/contenttype/forms"/>
  </ds:schemaRefs>
</ds:datastoreItem>
</file>

<file path=customXml/itemProps2.xml><?xml version="1.0" encoding="utf-8"?>
<ds:datastoreItem xmlns:ds="http://schemas.openxmlformats.org/officeDocument/2006/customXml" ds:itemID="{D63CB7B6-398E-42FA-9578-23A6A486D344}"/>
</file>

<file path=customXml/itemProps3.xml><?xml version="1.0" encoding="utf-8"?>
<ds:datastoreItem xmlns:ds="http://schemas.openxmlformats.org/officeDocument/2006/customXml" ds:itemID="{E7D6A6B6-AB4F-449F-AD91-468C68EF48A9}"/>
</file>

<file path=docProps/app.xml><?xml version="1.0" encoding="utf-8"?>
<Properties xmlns="http://schemas.openxmlformats.org/officeDocument/2006/extended-properties" xmlns:vt="http://schemas.openxmlformats.org/officeDocument/2006/docPropsVTypes">
  <Template>Ion Boardroom</Template>
  <TotalTime>0</TotalTime>
  <Words>999</Words>
  <Application>Microsoft Macintosh PowerPoint</Application>
  <PresentationFormat>Widescreen</PresentationFormat>
  <Paragraphs>111</Paragraphs>
  <Slides>22</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22</vt:i4>
      </vt:variant>
    </vt:vector>
  </HeadingPairs>
  <TitlesOfParts>
    <vt:vector size="28" baseType="lpstr">
      <vt:lpstr>Aptos</vt:lpstr>
      <vt:lpstr>Arial</vt:lpstr>
      <vt:lpstr>Century Gothic</vt:lpstr>
      <vt:lpstr>Euphemia UCAS</vt:lpstr>
      <vt:lpstr>Wingdings 3</vt:lpstr>
      <vt:lpstr>Ion Boardroom</vt:lpstr>
      <vt:lpstr>Number Sense Workshop</vt:lpstr>
      <vt:lpstr>What are we going to cover?</vt:lpstr>
      <vt:lpstr>Why are timetables so important?</vt:lpstr>
      <vt:lpstr>What is Number Sense?</vt:lpstr>
      <vt:lpstr>Year 3 Coverage</vt:lpstr>
      <vt:lpstr>Year 3 Coverage</vt:lpstr>
      <vt:lpstr>Year 4 Coverage</vt:lpstr>
      <vt:lpstr>Daily Times Table Fluency Sessions</vt:lpstr>
      <vt:lpstr>Daily Times Table Fluency Sessions</vt:lpstr>
      <vt:lpstr>Ways to teach times table knowledge</vt:lpstr>
      <vt:lpstr>Counting and looking for patterns</vt:lpstr>
      <vt:lpstr>Repeated Addition</vt:lpstr>
      <vt:lpstr>Multiplication is Commutative</vt:lpstr>
      <vt:lpstr>Multiplication is the inverse of division</vt:lpstr>
      <vt:lpstr>Using Known Facts</vt:lpstr>
      <vt:lpstr>Multiplication Table Check (MTC)</vt:lpstr>
      <vt:lpstr>Multiplication Table Check (MTC)</vt:lpstr>
      <vt:lpstr>Multiplication Table Check (MTC)</vt:lpstr>
      <vt:lpstr>Multiplication Table Check (MTC)</vt:lpstr>
      <vt:lpstr>Multiplication Table Check (MTC)</vt:lpstr>
      <vt:lpstr>Multiplication Table Check (MTC)</vt:lpstr>
      <vt:lpstr>How can you help at home?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Elizabeth Penrose</dc:creator>
  <cp:lastModifiedBy>Elizabeth Penrose</cp:lastModifiedBy>
  <cp:revision>1</cp:revision>
  <dcterms:created xsi:type="dcterms:W3CDTF">2024-09-16T11:55:18Z</dcterms:created>
  <dcterms:modified xsi:type="dcterms:W3CDTF">2025-10-06T14:32:33Z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0x010100E5F9B1335ED25E4C847A084F9C3E348D</vt:lpwstr>
  </property>
</Properties>
</file>